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58" r:id="rId6"/>
    <p:sldId id="261" r:id="rId7"/>
    <p:sldId id="263" r:id="rId8"/>
    <p:sldId id="262" r:id="rId9"/>
    <p:sldId id="266" r:id="rId10"/>
    <p:sldId id="264" r:id="rId11"/>
    <p:sldId id="267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E093A-775F-4AF6-A4CF-67C638E91E54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730F64-33E2-4DAE-A4DB-B5A4D4FACF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730F64-33E2-4DAE-A4DB-B5A4D4FACF93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A7F3-6300-4681-AEFF-30D7CCB2E0B2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0AFB-A7D3-496F-A2A2-1BC95D6EE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A7F3-6300-4681-AEFF-30D7CCB2E0B2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0AFB-A7D3-496F-A2A2-1BC95D6EE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A7F3-6300-4681-AEFF-30D7CCB2E0B2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0AFB-A7D3-496F-A2A2-1BC95D6EE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A7F3-6300-4681-AEFF-30D7CCB2E0B2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0AFB-A7D3-496F-A2A2-1BC95D6EE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A7F3-6300-4681-AEFF-30D7CCB2E0B2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0AFB-A7D3-496F-A2A2-1BC95D6EE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A7F3-6300-4681-AEFF-30D7CCB2E0B2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0AFB-A7D3-496F-A2A2-1BC95D6EE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A7F3-6300-4681-AEFF-30D7CCB2E0B2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0AFB-A7D3-496F-A2A2-1BC95D6EE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A7F3-6300-4681-AEFF-30D7CCB2E0B2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0AFB-A7D3-496F-A2A2-1BC95D6EE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A7F3-6300-4681-AEFF-30D7CCB2E0B2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0AFB-A7D3-496F-A2A2-1BC95D6EE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A7F3-6300-4681-AEFF-30D7CCB2E0B2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0AFB-A7D3-496F-A2A2-1BC95D6EE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CA7F3-6300-4681-AEFF-30D7CCB2E0B2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C0AFB-A7D3-496F-A2A2-1BC95D6EEE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CA7F3-6300-4681-AEFF-30D7CCB2E0B2}" type="datetimeFigureOut">
              <a:rPr lang="en-US" smtClean="0"/>
              <a:t>10/8/2009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C0AFB-A7D3-496F-A2A2-1BC95D6EEEF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probability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8, 2009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6) 8 If two events A and B are independent, then the probability that both event A and event B will occur is equal to the product of their respective probabilities.</a:t>
            </a:r>
          </a:p>
          <a:p>
            <a:pPr>
              <a:buNone/>
            </a:pPr>
            <a:r>
              <a:rPr lang="en-US" dirty="0" smtClean="0"/>
              <a:t>			P(A and B) = P(A)∙P(B)</a:t>
            </a:r>
          </a:p>
          <a:p>
            <a:pPr>
              <a:buNone/>
            </a:pPr>
            <a:r>
              <a:rPr lang="en-US" dirty="0" smtClean="0"/>
              <a:t>Two events are independent if the occurrence of one event in no way affects the probability of the second event.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events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388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What is the chance of rolling a six and then rolling an even number?</a:t>
            </a:r>
            <a:endParaRPr lang="en-US" dirty="0"/>
          </a:p>
        </p:txBody>
      </p:sp>
      <p:pic>
        <p:nvPicPr>
          <p:cNvPr id="3074" name="Picture 2" descr="C:\Users\Ameena\AppData\Local\Microsoft\Windows\Temporary Internet Files\Content.IE5\RD1F1HB3\MCj040619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667000"/>
            <a:ext cx="1841500" cy="1403350"/>
          </a:xfrm>
          <a:prstGeom prst="rect">
            <a:avLst/>
          </a:prstGeom>
          <a:noFill/>
        </p:spPr>
      </p:pic>
      <p:sp>
        <p:nvSpPr>
          <p:cNvPr id="5" name="SMARTPenAnnotation89"/>
          <p:cNvSpPr/>
          <p:nvPr/>
        </p:nvSpPr>
        <p:spPr>
          <a:xfrm>
            <a:off x="1888807" y="3274695"/>
            <a:ext cx="68581" cy="462916"/>
          </a:xfrm>
          <a:custGeom>
            <a:avLst/>
            <a:gdLst/>
            <a:ahLst/>
            <a:cxnLst/>
            <a:rect l="0" t="0" r="0" b="0"/>
            <a:pathLst>
              <a:path w="68581" h="462916">
                <a:moveTo>
                  <a:pt x="0" y="0"/>
                </a:moveTo>
                <a:lnTo>
                  <a:pt x="9102" y="0"/>
                </a:lnTo>
                <a:lnTo>
                  <a:pt x="11783" y="952"/>
                </a:lnTo>
                <a:lnTo>
                  <a:pt x="13570" y="2540"/>
                </a:lnTo>
                <a:lnTo>
                  <a:pt x="14762" y="4550"/>
                </a:lnTo>
                <a:lnTo>
                  <a:pt x="16086" y="9325"/>
                </a:lnTo>
                <a:lnTo>
                  <a:pt x="16439" y="11931"/>
                </a:lnTo>
                <a:lnTo>
                  <a:pt x="30588" y="74761"/>
                </a:lnTo>
                <a:lnTo>
                  <a:pt x="31822" y="95560"/>
                </a:lnTo>
                <a:lnTo>
                  <a:pt x="29787" y="112284"/>
                </a:lnTo>
                <a:lnTo>
                  <a:pt x="25573" y="126291"/>
                </a:lnTo>
                <a:lnTo>
                  <a:pt x="22764" y="138486"/>
                </a:lnTo>
                <a:lnTo>
                  <a:pt x="20891" y="149474"/>
                </a:lnTo>
                <a:lnTo>
                  <a:pt x="19642" y="159657"/>
                </a:lnTo>
                <a:lnTo>
                  <a:pt x="19762" y="169303"/>
                </a:lnTo>
                <a:lnTo>
                  <a:pt x="20795" y="178591"/>
                </a:lnTo>
                <a:lnTo>
                  <a:pt x="29296" y="227682"/>
                </a:lnTo>
                <a:lnTo>
                  <a:pt x="30961" y="240370"/>
                </a:lnTo>
                <a:lnTo>
                  <a:pt x="32070" y="251687"/>
                </a:lnTo>
                <a:lnTo>
                  <a:pt x="32810" y="262089"/>
                </a:lnTo>
                <a:lnTo>
                  <a:pt x="34256" y="271881"/>
                </a:lnTo>
                <a:lnTo>
                  <a:pt x="36172" y="281266"/>
                </a:lnTo>
                <a:lnTo>
                  <a:pt x="38402" y="290381"/>
                </a:lnTo>
                <a:lnTo>
                  <a:pt x="40841" y="305982"/>
                </a:lnTo>
                <a:lnTo>
                  <a:pt x="46092" y="348717"/>
                </a:lnTo>
                <a:lnTo>
                  <a:pt x="47873" y="365828"/>
                </a:lnTo>
                <a:lnTo>
                  <a:pt x="49060" y="379140"/>
                </a:lnTo>
                <a:lnTo>
                  <a:pt x="49852" y="389920"/>
                </a:lnTo>
                <a:lnTo>
                  <a:pt x="51332" y="399011"/>
                </a:lnTo>
                <a:lnTo>
                  <a:pt x="53271" y="406977"/>
                </a:lnTo>
                <a:lnTo>
                  <a:pt x="55517" y="414193"/>
                </a:lnTo>
                <a:lnTo>
                  <a:pt x="57013" y="420909"/>
                </a:lnTo>
                <a:lnTo>
                  <a:pt x="58677" y="433450"/>
                </a:lnTo>
                <a:lnTo>
                  <a:pt x="60073" y="438509"/>
                </a:lnTo>
                <a:lnTo>
                  <a:pt x="61956" y="442834"/>
                </a:lnTo>
                <a:lnTo>
                  <a:pt x="64164" y="446670"/>
                </a:lnTo>
                <a:lnTo>
                  <a:pt x="65636" y="450180"/>
                </a:lnTo>
                <a:lnTo>
                  <a:pt x="67708" y="458718"/>
                </a:lnTo>
                <a:lnTo>
                  <a:pt x="68580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0"/>
          <p:cNvSpPr/>
          <p:nvPr/>
        </p:nvSpPr>
        <p:spPr>
          <a:xfrm>
            <a:off x="1845944" y="3218655"/>
            <a:ext cx="347420" cy="183288"/>
          </a:xfrm>
          <a:custGeom>
            <a:avLst/>
            <a:gdLst/>
            <a:ahLst/>
            <a:cxnLst/>
            <a:rect l="0" t="0" r="0" b="0"/>
            <a:pathLst>
              <a:path w="347420" h="183288">
                <a:moveTo>
                  <a:pt x="0" y="73185"/>
                </a:moveTo>
                <a:lnTo>
                  <a:pt x="4551" y="64083"/>
                </a:lnTo>
                <a:lnTo>
                  <a:pt x="6845" y="60449"/>
                </a:lnTo>
                <a:lnTo>
                  <a:pt x="9326" y="57074"/>
                </a:lnTo>
                <a:lnTo>
                  <a:pt x="11932" y="53872"/>
                </a:lnTo>
                <a:lnTo>
                  <a:pt x="14622" y="51737"/>
                </a:lnTo>
                <a:lnTo>
                  <a:pt x="17369" y="50314"/>
                </a:lnTo>
                <a:lnTo>
                  <a:pt x="23912" y="47780"/>
                </a:lnTo>
                <a:lnTo>
                  <a:pt x="33170" y="43478"/>
                </a:lnTo>
                <a:lnTo>
                  <a:pt x="82913" y="18863"/>
                </a:lnTo>
                <a:lnTo>
                  <a:pt x="93376" y="16015"/>
                </a:lnTo>
                <a:lnTo>
                  <a:pt x="107018" y="13164"/>
                </a:lnTo>
                <a:lnTo>
                  <a:pt x="122781" y="10311"/>
                </a:lnTo>
                <a:lnTo>
                  <a:pt x="136146" y="8409"/>
                </a:lnTo>
                <a:lnTo>
                  <a:pt x="147914" y="7141"/>
                </a:lnTo>
                <a:lnTo>
                  <a:pt x="158617" y="6295"/>
                </a:lnTo>
                <a:lnTo>
                  <a:pt x="188289" y="2816"/>
                </a:lnTo>
                <a:lnTo>
                  <a:pt x="205536" y="555"/>
                </a:lnTo>
                <a:lnTo>
                  <a:pt x="219892" y="0"/>
                </a:lnTo>
                <a:lnTo>
                  <a:pt x="232320" y="582"/>
                </a:lnTo>
                <a:lnTo>
                  <a:pt x="243462" y="1923"/>
                </a:lnTo>
                <a:lnTo>
                  <a:pt x="252796" y="2817"/>
                </a:lnTo>
                <a:lnTo>
                  <a:pt x="260923" y="3413"/>
                </a:lnTo>
                <a:lnTo>
                  <a:pt x="268247" y="3810"/>
                </a:lnTo>
                <a:lnTo>
                  <a:pt x="275986" y="5027"/>
                </a:lnTo>
                <a:lnTo>
                  <a:pt x="284003" y="6791"/>
                </a:lnTo>
                <a:lnTo>
                  <a:pt x="292206" y="8920"/>
                </a:lnTo>
                <a:lnTo>
                  <a:pt x="298627" y="11292"/>
                </a:lnTo>
                <a:lnTo>
                  <a:pt x="308301" y="16467"/>
                </a:lnTo>
                <a:lnTo>
                  <a:pt x="318315" y="21942"/>
                </a:lnTo>
                <a:lnTo>
                  <a:pt x="323653" y="24735"/>
                </a:lnTo>
                <a:lnTo>
                  <a:pt x="328163" y="28502"/>
                </a:lnTo>
                <a:lnTo>
                  <a:pt x="332124" y="32919"/>
                </a:lnTo>
                <a:lnTo>
                  <a:pt x="335716" y="37769"/>
                </a:lnTo>
                <a:lnTo>
                  <a:pt x="338111" y="41954"/>
                </a:lnTo>
                <a:lnTo>
                  <a:pt x="339707" y="45697"/>
                </a:lnTo>
                <a:lnTo>
                  <a:pt x="340772" y="49144"/>
                </a:lnTo>
                <a:lnTo>
                  <a:pt x="342434" y="52395"/>
                </a:lnTo>
                <a:lnTo>
                  <a:pt x="344494" y="55515"/>
                </a:lnTo>
                <a:lnTo>
                  <a:pt x="346820" y="58547"/>
                </a:lnTo>
                <a:lnTo>
                  <a:pt x="347419" y="61521"/>
                </a:lnTo>
                <a:lnTo>
                  <a:pt x="346865" y="64457"/>
                </a:lnTo>
                <a:lnTo>
                  <a:pt x="345544" y="67366"/>
                </a:lnTo>
                <a:lnTo>
                  <a:pt x="343710" y="72163"/>
                </a:lnTo>
                <a:lnTo>
                  <a:pt x="339133" y="85113"/>
                </a:lnTo>
                <a:lnTo>
                  <a:pt x="333721" y="92567"/>
                </a:lnTo>
                <a:lnTo>
                  <a:pt x="326304" y="100394"/>
                </a:lnTo>
                <a:lnTo>
                  <a:pt x="317548" y="108469"/>
                </a:lnTo>
                <a:lnTo>
                  <a:pt x="309806" y="114805"/>
                </a:lnTo>
                <a:lnTo>
                  <a:pt x="302740" y="119981"/>
                </a:lnTo>
                <a:lnTo>
                  <a:pt x="296125" y="124385"/>
                </a:lnTo>
                <a:lnTo>
                  <a:pt x="288857" y="128273"/>
                </a:lnTo>
                <a:lnTo>
                  <a:pt x="281154" y="131818"/>
                </a:lnTo>
                <a:lnTo>
                  <a:pt x="273161" y="135134"/>
                </a:lnTo>
                <a:lnTo>
                  <a:pt x="264975" y="138296"/>
                </a:lnTo>
                <a:lnTo>
                  <a:pt x="248259" y="144350"/>
                </a:lnTo>
                <a:lnTo>
                  <a:pt x="240754" y="147299"/>
                </a:lnTo>
                <a:lnTo>
                  <a:pt x="233845" y="150216"/>
                </a:lnTo>
                <a:lnTo>
                  <a:pt x="227334" y="153114"/>
                </a:lnTo>
                <a:lnTo>
                  <a:pt x="220136" y="155998"/>
                </a:lnTo>
                <a:lnTo>
                  <a:pt x="204519" y="161743"/>
                </a:lnTo>
                <a:lnTo>
                  <a:pt x="197306" y="164609"/>
                </a:lnTo>
                <a:lnTo>
                  <a:pt x="190593" y="167472"/>
                </a:lnTo>
                <a:lnTo>
                  <a:pt x="184212" y="170333"/>
                </a:lnTo>
                <a:lnTo>
                  <a:pt x="177100" y="172240"/>
                </a:lnTo>
                <a:lnTo>
                  <a:pt x="169502" y="173511"/>
                </a:lnTo>
                <a:lnTo>
                  <a:pt x="161579" y="174359"/>
                </a:lnTo>
                <a:lnTo>
                  <a:pt x="105718" y="181611"/>
                </a:lnTo>
                <a:lnTo>
                  <a:pt x="95244" y="182616"/>
                </a:lnTo>
                <a:lnTo>
                  <a:pt x="86356" y="183287"/>
                </a:lnTo>
                <a:lnTo>
                  <a:pt x="79478" y="182781"/>
                </a:lnTo>
                <a:lnTo>
                  <a:pt x="64295" y="178471"/>
                </a:lnTo>
                <a:lnTo>
                  <a:pt x="53658" y="177129"/>
                </a:lnTo>
                <a:lnTo>
                  <a:pt x="44043" y="176267"/>
                </a:lnTo>
                <a:lnTo>
                  <a:pt x="33959" y="176097"/>
                </a:lnTo>
                <a:lnTo>
                  <a:pt x="25718" y="1760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1"/>
          <p:cNvSpPr/>
          <p:nvPr/>
        </p:nvSpPr>
        <p:spPr>
          <a:xfrm>
            <a:off x="2257926" y="3111817"/>
            <a:ext cx="332635" cy="608649"/>
          </a:xfrm>
          <a:custGeom>
            <a:avLst/>
            <a:gdLst/>
            <a:ahLst/>
            <a:cxnLst/>
            <a:rect l="0" t="0" r="0" b="0"/>
            <a:pathLst>
              <a:path w="332635" h="608649">
                <a:moveTo>
                  <a:pt x="325253" y="0"/>
                </a:moveTo>
                <a:lnTo>
                  <a:pt x="329805" y="4551"/>
                </a:lnTo>
                <a:lnTo>
                  <a:pt x="331145" y="6844"/>
                </a:lnTo>
                <a:lnTo>
                  <a:pt x="332634" y="11932"/>
                </a:lnTo>
                <a:lnTo>
                  <a:pt x="331127" y="14622"/>
                </a:lnTo>
                <a:lnTo>
                  <a:pt x="324371" y="20151"/>
                </a:lnTo>
                <a:lnTo>
                  <a:pt x="317998" y="25817"/>
                </a:lnTo>
                <a:lnTo>
                  <a:pt x="300756" y="42272"/>
                </a:lnTo>
                <a:lnTo>
                  <a:pt x="274180" y="68405"/>
                </a:lnTo>
                <a:lnTo>
                  <a:pt x="262630" y="80846"/>
                </a:lnTo>
                <a:lnTo>
                  <a:pt x="234556" y="112449"/>
                </a:lnTo>
                <a:lnTo>
                  <a:pt x="220973" y="126401"/>
                </a:lnTo>
                <a:lnTo>
                  <a:pt x="208108" y="138560"/>
                </a:lnTo>
                <a:lnTo>
                  <a:pt x="195722" y="149523"/>
                </a:lnTo>
                <a:lnTo>
                  <a:pt x="174339" y="169325"/>
                </a:lnTo>
                <a:lnTo>
                  <a:pt x="164636" y="178606"/>
                </a:lnTo>
                <a:lnTo>
                  <a:pt x="155310" y="188603"/>
                </a:lnTo>
                <a:lnTo>
                  <a:pt x="146235" y="199078"/>
                </a:lnTo>
                <a:lnTo>
                  <a:pt x="137328" y="209871"/>
                </a:lnTo>
                <a:lnTo>
                  <a:pt x="129485" y="219924"/>
                </a:lnTo>
                <a:lnTo>
                  <a:pt x="122351" y="229484"/>
                </a:lnTo>
                <a:lnTo>
                  <a:pt x="115690" y="238714"/>
                </a:lnTo>
                <a:lnTo>
                  <a:pt x="109345" y="248678"/>
                </a:lnTo>
                <a:lnTo>
                  <a:pt x="103209" y="259130"/>
                </a:lnTo>
                <a:lnTo>
                  <a:pt x="97214" y="269909"/>
                </a:lnTo>
                <a:lnTo>
                  <a:pt x="87502" y="279951"/>
                </a:lnTo>
                <a:lnTo>
                  <a:pt x="75312" y="289505"/>
                </a:lnTo>
                <a:lnTo>
                  <a:pt x="61471" y="298731"/>
                </a:lnTo>
                <a:lnTo>
                  <a:pt x="50339" y="307739"/>
                </a:lnTo>
                <a:lnTo>
                  <a:pt x="41012" y="316602"/>
                </a:lnTo>
                <a:lnTo>
                  <a:pt x="32889" y="325368"/>
                </a:lnTo>
                <a:lnTo>
                  <a:pt x="25569" y="337879"/>
                </a:lnTo>
                <a:lnTo>
                  <a:pt x="18784" y="352888"/>
                </a:lnTo>
                <a:lnTo>
                  <a:pt x="12355" y="369561"/>
                </a:lnTo>
                <a:lnTo>
                  <a:pt x="8070" y="383534"/>
                </a:lnTo>
                <a:lnTo>
                  <a:pt x="5212" y="395707"/>
                </a:lnTo>
                <a:lnTo>
                  <a:pt x="3308" y="406680"/>
                </a:lnTo>
                <a:lnTo>
                  <a:pt x="2038" y="416852"/>
                </a:lnTo>
                <a:lnTo>
                  <a:pt x="627" y="435775"/>
                </a:lnTo>
                <a:lnTo>
                  <a:pt x="0" y="451170"/>
                </a:lnTo>
                <a:lnTo>
                  <a:pt x="674" y="465315"/>
                </a:lnTo>
                <a:lnTo>
                  <a:pt x="4148" y="481127"/>
                </a:lnTo>
                <a:lnTo>
                  <a:pt x="8868" y="495139"/>
                </a:lnTo>
                <a:lnTo>
                  <a:pt x="11460" y="501543"/>
                </a:lnTo>
                <a:lnTo>
                  <a:pt x="16045" y="508669"/>
                </a:lnTo>
                <a:lnTo>
                  <a:pt x="21960" y="516278"/>
                </a:lnTo>
                <a:lnTo>
                  <a:pt x="28760" y="524208"/>
                </a:lnTo>
                <a:lnTo>
                  <a:pt x="35199" y="531399"/>
                </a:lnTo>
                <a:lnTo>
                  <a:pt x="47433" y="544470"/>
                </a:lnTo>
                <a:lnTo>
                  <a:pt x="60480" y="557988"/>
                </a:lnTo>
                <a:lnTo>
                  <a:pt x="66822" y="563445"/>
                </a:lnTo>
                <a:lnTo>
                  <a:pt x="74861" y="569940"/>
                </a:lnTo>
                <a:lnTo>
                  <a:pt x="84031" y="577127"/>
                </a:lnTo>
                <a:lnTo>
                  <a:pt x="92048" y="582872"/>
                </a:lnTo>
                <a:lnTo>
                  <a:pt x="99298" y="587654"/>
                </a:lnTo>
                <a:lnTo>
                  <a:pt x="106037" y="591794"/>
                </a:lnTo>
                <a:lnTo>
                  <a:pt x="112434" y="594554"/>
                </a:lnTo>
                <a:lnTo>
                  <a:pt x="118604" y="596395"/>
                </a:lnTo>
                <a:lnTo>
                  <a:pt x="124622" y="597622"/>
                </a:lnTo>
                <a:lnTo>
                  <a:pt x="130539" y="599392"/>
                </a:lnTo>
                <a:lnTo>
                  <a:pt x="136389" y="601525"/>
                </a:lnTo>
                <a:lnTo>
                  <a:pt x="142194" y="603899"/>
                </a:lnTo>
                <a:lnTo>
                  <a:pt x="150826" y="605482"/>
                </a:lnTo>
                <a:lnTo>
                  <a:pt x="161344" y="606537"/>
                </a:lnTo>
                <a:lnTo>
                  <a:pt x="173118" y="607241"/>
                </a:lnTo>
                <a:lnTo>
                  <a:pt x="193820" y="608022"/>
                </a:lnTo>
                <a:lnTo>
                  <a:pt x="222383" y="6086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2"/>
          <p:cNvSpPr/>
          <p:nvPr/>
        </p:nvSpPr>
        <p:spPr>
          <a:xfrm>
            <a:off x="2617635" y="3300412"/>
            <a:ext cx="222207" cy="371202"/>
          </a:xfrm>
          <a:custGeom>
            <a:avLst/>
            <a:gdLst/>
            <a:ahLst/>
            <a:cxnLst/>
            <a:rect l="0" t="0" r="0" b="0"/>
            <a:pathLst>
              <a:path w="222207" h="371202">
                <a:moveTo>
                  <a:pt x="111277" y="0"/>
                </a:moveTo>
                <a:lnTo>
                  <a:pt x="97625" y="0"/>
                </a:lnTo>
                <a:lnTo>
                  <a:pt x="93603" y="953"/>
                </a:lnTo>
                <a:lnTo>
                  <a:pt x="90922" y="2540"/>
                </a:lnTo>
                <a:lnTo>
                  <a:pt x="86038" y="8749"/>
                </a:lnTo>
                <a:lnTo>
                  <a:pt x="77517" y="21034"/>
                </a:lnTo>
                <a:lnTo>
                  <a:pt x="74483" y="27357"/>
                </a:lnTo>
                <a:lnTo>
                  <a:pt x="72460" y="33478"/>
                </a:lnTo>
                <a:lnTo>
                  <a:pt x="69260" y="44407"/>
                </a:lnTo>
                <a:lnTo>
                  <a:pt x="64663" y="52439"/>
                </a:lnTo>
                <a:lnTo>
                  <a:pt x="62103" y="57819"/>
                </a:lnTo>
                <a:lnTo>
                  <a:pt x="59445" y="64264"/>
                </a:lnTo>
                <a:lnTo>
                  <a:pt x="56720" y="71417"/>
                </a:lnTo>
                <a:lnTo>
                  <a:pt x="54903" y="78092"/>
                </a:lnTo>
                <a:lnTo>
                  <a:pt x="53692" y="84446"/>
                </a:lnTo>
                <a:lnTo>
                  <a:pt x="52884" y="90587"/>
                </a:lnTo>
                <a:lnTo>
                  <a:pt x="51393" y="96587"/>
                </a:lnTo>
                <a:lnTo>
                  <a:pt x="49447" y="102491"/>
                </a:lnTo>
                <a:lnTo>
                  <a:pt x="47197" y="108333"/>
                </a:lnTo>
                <a:lnTo>
                  <a:pt x="40935" y="115084"/>
                </a:lnTo>
                <a:lnTo>
                  <a:pt x="31997" y="122443"/>
                </a:lnTo>
                <a:lnTo>
                  <a:pt x="21276" y="130206"/>
                </a:lnTo>
                <a:lnTo>
                  <a:pt x="14129" y="137287"/>
                </a:lnTo>
                <a:lnTo>
                  <a:pt x="9364" y="143912"/>
                </a:lnTo>
                <a:lnTo>
                  <a:pt x="6188" y="150234"/>
                </a:lnTo>
                <a:lnTo>
                  <a:pt x="4070" y="157306"/>
                </a:lnTo>
                <a:lnTo>
                  <a:pt x="2658" y="164878"/>
                </a:lnTo>
                <a:lnTo>
                  <a:pt x="1717" y="172784"/>
                </a:lnTo>
                <a:lnTo>
                  <a:pt x="1089" y="180912"/>
                </a:lnTo>
                <a:lnTo>
                  <a:pt x="671" y="189188"/>
                </a:lnTo>
                <a:lnTo>
                  <a:pt x="206" y="205051"/>
                </a:lnTo>
                <a:lnTo>
                  <a:pt x="0" y="218451"/>
                </a:lnTo>
                <a:lnTo>
                  <a:pt x="897" y="225644"/>
                </a:lnTo>
                <a:lnTo>
                  <a:pt x="2448" y="233297"/>
                </a:lnTo>
                <a:lnTo>
                  <a:pt x="4434" y="241257"/>
                </a:lnTo>
                <a:lnTo>
                  <a:pt x="5759" y="248467"/>
                </a:lnTo>
                <a:lnTo>
                  <a:pt x="6641" y="255180"/>
                </a:lnTo>
                <a:lnTo>
                  <a:pt x="7230" y="261560"/>
                </a:lnTo>
                <a:lnTo>
                  <a:pt x="9527" y="269623"/>
                </a:lnTo>
                <a:lnTo>
                  <a:pt x="12964" y="278809"/>
                </a:lnTo>
                <a:lnTo>
                  <a:pt x="17160" y="288743"/>
                </a:lnTo>
                <a:lnTo>
                  <a:pt x="24362" y="304860"/>
                </a:lnTo>
                <a:lnTo>
                  <a:pt x="27616" y="311825"/>
                </a:lnTo>
                <a:lnTo>
                  <a:pt x="31691" y="317421"/>
                </a:lnTo>
                <a:lnTo>
                  <a:pt x="36312" y="322104"/>
                </a:lnTo>
                <a:lnTo>
                  <a:pt x="41298" y="326179"/>
                </a:lnTo>
                <a:lnTo>
                  <a:pt x="47479" y="330800"/>
                </a:lnTo>
                <a:lnTo>
                  <a:pt x="61968" y="341015"/>
                </a:lnTo>
                <a:lnTo>
                  <a:pt x="67927" y="344501"/>
                </a:lnTo>
                <a:lnTo>
                  <a:pt x="72852" y="346825"/>
                </a:lnTo>
                <a:lnTo>
                  <a:pt x="77088" y="348374"/>
                </a:lnTo>
                <a:lnTo>
                  <a:pt x="82769" y="349407"/>
                </a:lnTo>
                <a:lnTo>
                  <a:pt x="89414" y="350095"/>
                </a:lnTo>
                <a:lnTo>
                  <a:pt x="102513" y="350861"/>
                </a:lnTo>
                <a:lnTo>
                  <a:pt x="111509" y="351201"/>
                </a:lnTo>
                <a:lnTo>
                  <a:pt x="116194" y="350339"/>
                </a:lnTo>
                <a:lnTo>
                  <a:pt x="121223" y="348812"/>
                </a:lnTo>
                <a:lnTo>
                  <a:pt x="126480" y="346841"/>
                </a:lnTo>
                <a:lnTo>
                  <a:pt x="131890" y="344575"/>
                </a:lnTo>
                <a:lnTo>
                  <a:pt x="137401" y="342112"/>
                </a:lnTo>
                <a:lnTo>
                  <a:pt x="142981" y="339517"/>
                </a:lnTo>
                <a:lnTo>
                  <a:pt x="147653" y="336835"/>
                </a:lnTo>
                <a:lnTo>
                  <a:pt x="151720" y="334094"/>
                </a:lnTo>
                <a:lnTo>
                  <a:pt x="155384" y="331314"/>
                </a:lnTo>
                <a:lnTo>
                  <a:pt x="159732" y="328509"/>
                </a:lnTo>
                <a:lnTo>
                  <a:pt x="164535" y="325686"/>
                </a:lnTo>
                <a:lnTo>
                  <a:pt x="169642" y="322852"/>
                </a:lnTo>
                <a:lnTo>
                  <a:pt x="180397" y="317162"/>
                </a:lnTo>
                <a:lnTo>
                  <a:pt x="185932" y="314311"/>
                </a:lnTo>
                <a:lnTo>
                  <a:pt x="190575" y="310506"/>
                </a:lnTo>
                <a:lnTo>
                  <a:pt x="194622" y="306064"/>
                </a:lnTo>
                <a:lnTo>
                  <a:pt x="198273" y="301198"/>
                </a:lnTo>
                <a:lnTo>
                  <a:pt x="204869" y="290711"/>
                </a:lnTo>
                <a:lnTo>
                  <a:pt x="207962" y="285247"/>
                </a:lnTo>
                <a:lnTo>
                  <a:pt x="210976" y="278747"/>
                </a:lnTo>
                <a:lnTo>
                  <a:pt x="213938" y="271557"/>
                </a:lnTo>
                <a:lnTo>
                  <a:pt x="216865" y="263905"/>
                </a:lnTo>
                <a:lnTo>
                  <a:pt x="220118" y="252864"/>
                </a:lnTo>
                <a:lnTo>
                  <a:pt x="221563" y="242876"/>
                </a:lnTo>
                <a:lnTo>
                  <a:pt x="221949" y="236213"/>
                </a:lnTo>
                <a:lnTo>
                  <a:pt x="222206" y="228913"/>
                </a:lnTo>
                <a:lnTo>
                  <a:pt x="221425" y="223094"/>
                </a:lnTo>
                <a:lnTo>
                  <a:pt x="218016" y="214088"/>
                </a:lnTo>
                <a:lnTo>
                  <a:pt x="213327" y="206910"/>
                </a:lnTo>
                <a:lnTo>
                  <a:pt x="210743" y="203663"/>
                </a:lnTo>
                <a:lnTo>
                  <a:pt x="208067" y="201498"/>
                </a:lnTo>
                <a:lnTo>
                  <a:pt x="205331" y="200054"/>
                </a:lnTo>
                <a:lnTo>
                  <a:pt x="199751" y="198451"/>
                </a:lnTo>
                <a:lnTo>
                  <a:pt x="194097" y="197738"/>
                </a:lnTo>
                <a:lnTo>
                  <a:pt x="190302" y="198500"/>
                </a:lnTo>
                <a:lnTo>
                  <a:pt x="185868" y="199961"/>
                </a:lnTo>
                <a:lnTo>
                  <a:pt x="181007" y="201888"/>
                </a:lnTo>
                <a:lnTo>
                  <a:pt x="175861" y="204124"/>
                </a:lnTo>
                <a:lnTo>
                  <a:pt x="165064" y="209149"/>
                </a:lnTo>
                <a:lnTo>
                  <a:pt x="131235" y="225791"/>
                </a:lnTo>
                <a:lnTo>
                  <a:pt x="126487" y="229585"/>
                </a:lnTo>
                <a:lnTo>
                  <a:pt x="122370" y="234019"/>
                </a:lnTo>
                <a:lnTo>
                  <a:pt x="118672" y="238880"/>
                </a:lnTo>
                <a:lnTo>
                  <a:pt x="112024" y="246821"/>
                </a:lnTo>
                <a:lnTo>
                  <a:pt x="108917" y="250273"/>
                </a:lnTo>
                <a:lnTo>
                  <a:pt x="100386" y="259187"/>
                </a:lnTo>
                <a:lnTo>
                  <a:pt x="95444" y="264232"/>
                </a:lnTo>
                <a:lnTo>
                  <a:pt x="92149" y="269499"/>
                </a:lnTo>
                <a:lnTo>
                  <a:pt x="88488" y="280432"/>
                </a:lnTo>
                <a:lnTo>
                  <a:pt x="84321" y="291642"/>
                </a:lnTo>
                <a:lnTo>
                  <a:pt x="79294" y="302974"/>
                </a:lnTo>
                <a:lnTo>
                  <a:pt x="73885" y="314360"/>
                </a:lnTo>
                <a:lnTo>
                  <a:pt x="72061" y="321016"/>
                </a:lnTo>
                <a:lnTo>
                  <a:pt x="70846" y="328311"/>
                </a:lnTo>
                <a:lnTo>
                  <a:pt x="70035" y="336031"/>
                </a:lnTo>
                <a:lnTo>
                  <a:pt x="70448" y="343083"/>
                </a:lnTo>
                <a:lnTo>
                  <a:pt x="71675" y="349690"/>
                </a:lnTo>
                <a:lnTo>
                  <a:pt x="74626" y="361158"/>
                </a:lnTo>
                <a:lnTo>
                  <a:pt x="75938" y="369430"/>
                </a:lnTo>
                <a:lnTo>
                  <a:pt x="77240" y="371064"/>
                </a:lnTo>
                <a:lnTo>
                  <a:pt x="79061" y="371201"/>
                </a:lnTo>
                <a:lnTo>
                  <a:pt x="85559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3"/>
          <p:cNvSpPr/>
          <p:nvPr/>
        </p:nvSpPr>
        <p:spPr>
          <a:xfrm>
            <a:off x="2917507" y="3180397"/>
            <a:ext cx="215482" cy="539302"/>
          </a:xfrm>
          <a:custGeom>
            <a:avLst/>
            <a:gdLst/>
            <a:ahLst/>
            <a:cxnLst/>
            <a:rect l="0" t="0" r="0" b="0"/>
            <a:pathLst>
              <a:path w="215482" h="539302">
                <a:moveTo>
                  <a:pt x="0" y="0"/>
                </a:moveTo>
                <a:lnTo>
                  <a:pt x="9102" y="9102"/>
                </a:lnTo>
                <a:lnTo>
                  <a:pt x="12735" y="11783"/>
                </a:lnTo>
                <a:lnTo>
                  <a:pt x="19313" y="14762"/>
                </a:lnTo>
                <a:lnTo>
                  <a:pt x="25257" y="17461"/>
                </a:lnTo>
                <a:lnTo>
                  <a:pt x="42023" y="25541"/>
                </a:lnTo>
                <a:lnTo>
                  <a:pt x="49923" y="30362"/>
                </a:lnTo>
                <a:lnTo>
                  <a:pt x="57094" y="35481"/>
                </a:lnTo>
                <a:lnTo>
                  <a:pt x="63780" y="40799"/>
                </a:lnTo>
                <a:lnTo>
                  <a:pt x="71095" y="45297"/>
                </a:lnTo>
                <a:lnTo>
                  <a:pt x="78829" y="49248"/>
                </a:lnTo>
                <a:lnTo>
                  <a:pt x="86843" y="52834"/>
                </a:lnTo>
                <a:lnTo>
                  <a:pt x="94090" y="57131"/>
                </a:lnTo>
                <a:lnTo>
                  <a:pt x="100827" y="61900"/>
                </a:lnTo>
                <a:lnTo>
                  <a:pt x="107223" y="66984"/>
                </a:lnTo>
                <a:lnTo>
                  <a:pt x="114344" y="73231"/>
                </a:lnTo>
                <a:lnTo>
                  <a:pt x="121950" y="80253"/>
                </a:lnTo>
                <a:lnTo>
                  <a:pt x="139925" y="97581"/>
                </a:lnTo>
                <a:lnTo>
                  <a:pt x="163789" y="121157"/>
                </a:lnTo>
                <a:lnTo>
                  <a:pt x="173010" y="132206"/>
                </a:lnTo>
                <a:lnTo>
                  <a:pt x="180110" y="142430"/>
                </a:lnTo>
                <a:lnTo>
                  <a:pt x="185796" y="152103"/>
                </a:lnTo>
                <a:lnTo>
                  <a:pt x="197193" y="170472"/>
                </a:lnTo>
                <a:lnTo>
                  <a:pt x="202900" y="179370"/>
                </a:lnTo>
                <a:lnTo>
                  <a:pt x="207657" y="188160"/>
                </a:lnTo>
                <a:lnTo>
                  <a:pt x="211780" y="196878"/>
                </a:lnTo>
                <a:lnTo>
                  <a:pt x="215481" y="205547"/>
                </a:lnTo>
                <a:lnTo>
                  <a:pt x="215092" y="215136"/>
                </a:lnTo>
                <a:lnTo>
                  <a:pt x="211975" y="225339"/>
                </a:lnTo>
                <a:lnTo>
                  <a:pt x="207039" y="235951"/>
                </a:lnTo>
                <a:lnTo>
                  <a:pt x="203748" y="246836"/>
                </a:lnTo>
                <a:lnTo>
                  <a:pt x="201555" y="257902"/>
                </a:lnTo>
                <a:lnTo>
                  <a:pt x="200092" y="269090"/>
                </a:lnTo>
                <a:lnTo>
                  <a:pt x="198165" y="279406"/>
                </a:lnTo>
                <a:lnTo>
                  <a:pt x="195927" y="289141"/>
                </a:lnTo>
                <a:lnTo>
                  <a:pt x="193483" y="298488"/>
                </a:lnTo>
                <a:lnTo>
                  <a:pt x="190901" y="312340"/>
                </a:lnTo>
                <a:lnTo>
                  <a:pt x="185492" y="348050"/>
                </a:lnTo>
                <a:lnTo>
                  <a:pt x="182717" y="363478"/>
                </a:lnTo>
                <a:lnTo>
                  <a:pt x="179914" y="376621"/>
                </a:lnTo>
                <a:lnTo>
                  <a:pt x="168571" y="422798"/>
                </a:lnTo>
                <a:lnTo>
                  <a:pt x="165721" y="432360"/>
                </a:lnTo>
                <a:lnTo>
                  <a:pt x="160014" y="448065"/>
                </a:lnTo>
                <a:lnTo>
                  <a:pt x="154302" y="463935"/>
                </a:lnTo>
                <a:lnTo>
                  <a:pt x="148589" y="479561"/>
                </a:lnTo>
                <a:lnTo>
                  <a:pt x="142874" y="492856"/>
                </a:lnTo>
                <a:lnTo>
                  <a:pt x="138112" y="500020"/>
                </a:lnTo>
                <a:lnTo>
                  <a:pt x="132080" y="507655"/>
                </a:lnTo>
                <a:lnTo>
                  <a:pt x="125201" y="515602"/>
                </a:lnTo>
                <a:lnTo>
                  <a:pt x="120615" y="521852"/>
                </a:lnTo>
                <a:lnTo>
                  <a:pt x="115519" y="531336"/>
                </a:lnTo>
                <a:lnTo>
                  <a:pt x="113208" y="534247"/>
                </a:lnTo>
                <a:lnTo>
                  <a:pt x="110714" y="536187"/>
                </a:lnTo>
                <a:lnTo>
                  <a:pt x="108099" y="537481"/>
                </a:lnTo>
                <a:lnTo>
                  <a:pt x="102654" y="538918"/>
                </a:lnTo>
                <a:lnTo>
                  <a:pt x="99869" y="539301"/>
                </a:lnTo>
                <a:lnTo>
                  <a:pt x="98012" y="538604"/>
                </a:lnTo>
                <a:lnTo>
                  <a:pt x="96774" y="537187"/>
                </a:lnTo>
                <a:lnTo>
                  <a:pt x="94297" y="5314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4"/>
          <p:cNvSpPr/>
          <p:nvPr/>
        </p:nvSpPr>
        <p:spPr>
          <a:xfrm>
            <a:off x="3363277" y="3300412"/>
            <a:ext cx="300038" cy="25718"/>
          </a:xfrm>
          <a:custGeom>
            <a:avLst/>
            <a:gdLst/>
            <a:ahLst/>
            <a:cxnLst/>
            <a:rect l="0" t="0" r="0" b="0"/>
            <a:pathLst>
              <a:path w="300038" h="25718">
                <a:moveTo>
                  <a:pt x="0" y="25717"/>
                </a:moveTo>
                <a:lnTo>
                  <a:pt x="126682" y="25717"/>
                </a:lnTo>
                <a:lnTo>
                  <a:pt x="140652" y="24765"/>
                </a:lnTo>
                <a:lnTo>
                  <a:pt x="154728" y="23178"/>
                </a:lnTo>
                <a:lnTo>
                  <a:pt x="168875" y="21167"/>
                </a:lnTo>
                <a:lnTo>
                  <a:pt x="181163" y="18874"/>
                </a:lnTo>
                <a:lnTo>
                  <a:pt x="192213" y="16392"/>
                </a:lnTo>
                <a:lnTo>
                  <a:pt x="235030" y="5566"/>
                </a:lnTo>
                <a:lnTo>
                  <a:pt x="244316" y="3711"/>
                </a:lnTo>
                <a:lnTo>
                  <a:pt x="252413" y="2474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5"/>
          <p:cNvSpPr/>
          <p:nvPr/>
        </p:nvSpPr>
        <p:spPr>
          <a:xfrm>
            <a:off x="3354704" y="3403282"/>
            <a:ext cx="402909" cy="34291"/>
          </a:xfrm>
          <a:custGeom>
            <a:avLst/>
            <a:gdLst/>
            <a:ahLst/>
            <a:cxnLst/>
            <a:rect l="0" t="0" r="0" b="0"/>
            <a:pathLst>
              <a:path w="402909" h="34291">
                <a:moveTo>
                  <a:pt x="0" y="34290"/>
                </a:moveTo>
                <a:lnTo>
                  <a:pt x="18204" y="34290"/>
                </a:lnTo>
                <a:lnTo>
                  <a:pt x="28329" y="33338"/>
                </a:lnTo>
                <a:lnTo>
                  <a:pt x="39841" y="31750"/>
                </a:lnTo>
                <a:lnTo>
                  <a:pt x="52278" y="29739"/>
                </a:lnTo>
                <a:lnTo>
                  <a:pt x="88958" y="24965"/>
                </a:lnTo>
                <a:lnTo>
                  <a:pt x="110740" y="22358"/>
                </a:lnTo>
                <a:lnTo>
                  <a:pt x="129072" y="20621"/>
                </a:lnTo>
                <a:lnTo>
                  <a:pt x="145103" y="19462"/>
                </a:lnTo>
                <a:lnTo>
                  <a:pt x="159600" y="18690"/>
                </a:lnTo>
                <a:lnTo>
                  <a:pt x="172123" y="17223"/>
                </a:lnTo>
                <a:lnTo>
                  <a:pt x="183329" y="15291"/>
                </a:lnTo>
                <a:lnTo>
                  <a:pt x="193657" y="13052"/>
                </a:lnTo>
                <a:lnTo>
                  <a:pt x="203400" y="11559"/>
                </a:lnTo>
                <a:lnTo>
                  <a:pt x="212753" y="10563"/>
                </a:lnTo>
                <a:lnTo>
                  <a:pt x="221845" y="9900"/>
                </a:lnTo>
                <a:lnTo>
                  <a:pt x="230765" y="9457"/>
                </a:lnTo>
                <a:lnTo>
                  <a:pt x="248295" y="8966"/>
                </a:lnTo>
                <a:lnTo>
                  <a:pt x="274229" y="8689"/>
                </a:lnTo>
                <a:lnTo>
                  <a:pt x="284737" y="7698"/>
                </a:lnTo>
                <a:lnTo>
                  <a:pt x="296505" y="6084"/>
                </a:lnTo>
                <a:lnTo>
                  <a:pt x="309113" y="4056"/>
                </a:lnTo>
                <a:lnTo>
                  <a:pt x="320375" y="2704"/>
                </a:lnTo>
                <a:lnTo>
                  <a:pt x="330741" y="1803"/>
                </a:lnTo>
                <a:lnTo>
                  <a:pt x="348926" y="801"/>
                </a:lnTo>
                <a:lnTo>
                  <a:pt x="363359" y="356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6"/>
          <p:cNvSpPr/>
          <p:nvPr/>
        </p:nvSpPr>
        <p:spPr>
          <a:xfrm>
            <a:off x="3963352" y="3120389"/>
            <a:ext cx="77153" cy="300039"/>
          </a:xfrm>
          <a:custGeom>
            <a:avLst/>
            <a:gdLst/>
            <a:ahLst/>
            <a:cxnLst/>
            <a:rect l="0" t="0" r="0" b="0"/>
            <a:pathLst>
              <a:path w="77153" h="30003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8731" y="7797"/>
                </a:lnTo>
                <a:lnTo>
                  <a:pt x="10583" y="11866"/>
                </a:lnTo>
                <a:lnTo>
                  <a:pt x="12770" y="16483"/>
                </a:lnTo>
                <a:lnTo>
                  <a:pt x="14228" y="20514"/>
                </a:lnTo>
                <a:lnTo>
                  <a:pt x="15849" y="27533"/>
                </a:lnTo>
                <a:lnTo>
                  <a:pt x="21312" y="55042"/>
                </a:lnTo>
                <a:lnTo>
                  <a:pt x="26299" y="77486"/>
                </a:lnTo>
                <a:lnTo>
                  <a:pt x="28963" y="88805"/>
                </a:lnTo>
                <a:lnTo>
                  <a:pt x="30739" y="98256"/>
                </a:lnTo>
                <a:lnTo>
                  <a:pt x="31922" y="106462"/>
                </a:lnTo>
                <a:lnTo>
                  <a:pt x="32711" y="113837"/>
                </a:lnTo>
                <a:lnTo>
                  <a:pt x="35143" y="123517"/>
                </a:lnTo>
                <a:lnTo>
                  <a:pt x="38668" y="134732"/>
                </a:lnTo>
                <a:lnTo>
                  <a:pt x="42924" y="146972"/>
                </a:lnTo>
                <a:lnTo>
                  <a:pt x="45761" y="157036"/>
                </a:lnTo>
                <a:lnTo>
                  <a:pt x="47653" y="165651"/>
                </a:lnTo>
                <a:lnTo>
                  <a:pt x="56828" y="221875"/>
                </a:lnTo>
                <a:lnTo>
                  <a:pt x="57888" y="229832"/>
                </a:lnTo>
                <a:lnTo>
                  <a:pt x="58595" y="236089"/>
                </a:lnTo>
                <a:lnTo>
                  <a:pt x="60018" y="241213"/>
                </a:lnTo>
                <a:lnTo>
                  <a:pt x="61919" y="245581"/>
                </a:lnTo>
                <a:lnTo>
                  <a:pt x="64140" y="249446"/>
                </a:lnTo>
                <a:lnTo>
                  <a:pt x="65619" y="253927"/>
                </a:lnTo>
                <a:lnTo>
                  <a:pt x="66607" y="258820"/>
                </a:lnTo>
                <a:lnTo>
                  <a:pt x="67265" y="263987"/>
                </a:lnTo>
                <a:lnTo>
                  <a:pt x="67996" y="272268"/>
                </a:lnTo>
                <a:lnTo>
                  <a:pt x="68190" y="275810"/>
                </a:lnTo>
                <a:lnTo>
                  <a:pt x="69273" y="279123"/>
                </a:lnTo>
                <a:lnTo>
                  <a:pt x="70947" y="282285"/>
                </a:lnTo>
                <a:lnTo>
                  <a:pt x="75314" y="288745"/>
                </a:lnTo>
                <a:lnTo>
                  <a:pt x="77152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7"/>
          <p:cNvSpPr/>
          <p:nvPr/>
        </p:nvSpPr>
        <p:spPr>
          <a:xfrm>
            <a:off x="3783329" y="3514725"/>
            <a:ext cx="540069" cy="33938"/>
          </a:xfrm>
          <a:custGeom>
            <a:avLst/>
            <a:gdLst/>
            <a:ahLst/>
            <a:cxnLst/>
            <a:rect l="0" t="0" r="0" b="0"/>
            <a:pathLst>
              <a:path w="540069" h="33938">
                <a:moveTo>
                  <a:pt x="0" y="25717"/>
                </a:moveTo>
                <a:lnTo>
                  <a:pt x="18204" y="30268"/>
                </a:lnTo>
                <a:lnTo>
                  <a:pt x="26423" y="31608"/>
                </a:lnTo>
                <a:lnTo>
                  <a:pt x="34761" y="32502"/>
                </a:lnTo>
                <a:lnTo>
                  <a:pt x="50692" y="33495"/>
                </a:lnTo>
                <a:lnTo>
                  <a:pt x="64122" y="33937"/>
                </a:lnTo>
                <a:lnTo>
                  <a:pt x="71324" y="33102"/>
                </a:lnTo>
                <a:lnTo>
                  <a:pt x="78982" y="31593"/>
                </a:lnTo>
                <a:lnTo>
                  <a:pt x="86945" y="29634"/>
                </a:lnTo>
                <a:lnTo>
                  <a:pt x="95111" y="28328"/>
                </a:lnTo>
                <a:lnTo>
                  <a:pt x="103412" y="27458"/>
                </a:lnTo>
                <a:lnTo>
                  <a:pt x="111804" y="26878"/>
                </a:lnTo>
                <a:lnTo>
                  <a:pt x="121209" y="26491"/>
                </a:lnTo>
                <a:lnTo>
                  <a:pt x="141819" y="26061"/>
                </a:lnTo>
                <a:lnTo>
                  <a:pt x="152648" y="24994"/>
                </a:lnTo>
                <a:lnTo>
                  <a:pt x="163678" y="23330"/>
                </a:lnTo>
                <a:lnTo>
                  <a:pt x="174841" y="21268"/>
                </a:lnTo>
                <a:lnTo>
                  <a:pt x="207565" y="16437"/>
                </a:lnTo>
                <a:lnTo>
                  <a:pt x="226959" y="13816"/>
                </a:lnTo>
                <a:lnTo>
                  <a:pt x="278989" y="8363"/>
                </a:lnTo>
                <a:lnTo>
                  <a:pt x="308865" y="5575"/>
                </a:lnTo>
                <a:lnTo>
                  <a:pt x="332593" y="3717"/>
                </a:lnTo>
                <a:lnTo>
                  <a:pt x="352221" y="2478"/>
                </a:lnTo>
                <a:lnTo>
                  <a:pt x="384191" y="1101"/>
                </a:lnTo>
                <a:lnTo>
                  <a:pt x="422656" y="326"/>
                </a:lnTo>
                <a:lnTo>
                  <a:pt x="54006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8"/>
          <p:cNvSpPr/>
          <p:nvPr/>
        </p:nvSpPr>
        <p:spPr>
          <a:xfrm>
            <a:off x="3989070" y="3591877"/>
            <a:ext cx="246851" cy="351474"/>
          </a:xfrm>
          <a:custGeom>
            <a:avLst/>
            <a:gdLst/>
            <a:ahLst/>
            <a:cxnLst/>
            <a:rect l="0" t="0" r="0" b="0"/>
            <a:pathLst>
              <a:path w="246851" h="351474">
                <a:moveTo>
                  <a:pt x="111442" y="0"/>
                </a:moveTo>
                <a:lnTo>
                  <a:pt x="102341" y="9102"/>
                </a:lnTo>
                <a:lnTo>
                  <a:pt x="95332" y="18651"/>
                </a:lnTo>
                <a:lnTo>
                  <a:pt x="92129" y="23863"/>
                </a:lnTo>
                <a:lnTo>
                  <a:pt x="87137" y="33054"/>
                </a:lnTo>
                <a:lnTo>
                  <a:pt x="59594" y="86762"/>
                </a:lnTo>
                <a:lnTo>
                  <a:pt x="55921" y="94989"/>
                </a:lnTo>
                <a:lnTo>
                  <a:pt x="52521" y="103331"/>
                </a:lnTo>
                <a:lnTo>
                  <a:pt x="49301" y="111750"/>
                </a:lnTo>
                <a:lnTo>
                  <a:pt x="45250" y="119267"/>
                </a:lnTo>
                <a:lnTo>
                  <a:pt x="40644" y="126184"/>
                </a:lnTo>
                <a:lnTo>
                  <a:pt x="35668" y="132700"/>
                </a:lnTo>
                <a:lnTo>
                  <a:pt x="32351" y="138949"/>
                </a:lnTo>
                <a:lnTo>
                  <a:pt x="30140" y="145020"/>
                </a:lnTo>
                <a:lnTo>
                  <a:pt x="28666" y="150973"/>
                </a:lnTo>
                <a:lnTo>
                  <a:pt x="22040" y="182105"/>
                </a:lnTo>
                <a:lnTo>
                  <a:pt x="20408" y="191888"/>
                </a:lnTo>
                <a:lnTo>
                  <a:pt x="19320" y="200315"/>
                </a:lnTo>
                <a:lnTo>
                  <a:pt x="18595" y="207839"/>
                </a:lnTo>
                <a:lnTo>
                  <a:pt x="19064" y="216664"/>
                </a:lnTo>
                <a:lnTo>
                  <a:pt x="20329" y="226358"/>
                </a:lnTo>
                <a:lnTo>
                  <a:pt x="22125" y="236630"/>
                </a:lnTo>
                <a:lnTo>
                  <a:pt x="23322" y="245383"/>
                </a:lnTo>
                <a:lnTo>
                  <a:pt x="24121" y="253124"/>
                </a:lnTo>
                <a:lnTo>
                  <a:pt x="24653" y="260189"/>
                </a:lnTo>
                <a:lnTo>
                  <a:pt x="27784" y="270580"/>
                </a:lnTo>
                <a:lnTo>
                  <a:pt x="33303" y="279325"/>
                </a:lnTo>
                <a:lnTo>
                  <a:pt x="37442" y="284324"/>
                </a:lnTo>
                <a:lnTo>
                  <a:pt x="42106" y="289562"/>
                </a:lnTo>
                <a:lnTo>
                  <a:pt x="47120" y="294006"/>
                </a:lnTo>
                <a:lnTo>
                  <a:pt x="52368" y="297922"/>
                </a:lnTo>
                <a:lnTo>
                  <a:pt x="57772" y="301484"/>
                </a:lnTo>
                <a:lnTo>
                  <a:pt x="62327" y="303860"/>
                </a:lnTo>
                <a:lnTo>
                  <a:pt x="69928" y="306499"/>
                </a:lnTo>
                <a:lnTo>
                  <a:pt x="74241" y="307203"/>
                </a:lnTo>
                <a:lnTo>
                  <a:pt x="79021" y="307672"/>
                </a:lnTo>
                <a:lnTo>
                  <a:pt x="84113" y="307984"/>
                </a:lnTo>
                <a:lnTo>
                  <a:pt x="94851" y="308332"/>
                </a:lnTo>
                <a:lnTo>
                  <a:pt x="117266" y="308555"/>
                </a:lnTo>
                <a:lnTo>
                  <a:pt x="122945" y="307621"/>
                </a:lnTo>
                <a:lnTo>
                  <a:pt x="128636" y="306046"/>
                </a:lnTo>
                <a:lnTo>
                  <a:pt x="134334" y="304043"/>
                </a:lnTo>
                <a:lnTo>
                  <a:pt x="141944" y="299850"/>
                </a:lnTo>
                <a:lnTo>
                  <a:pt x="150826" y="294198"/>
                </a:lnTo>
                <a:lnTo>
                  <a:pt x="160558" y="287572"/>
                </a:lnTo>
                <a:lnTo>
                  <a:pt x="169904" y="280297"/>
                </a:lnTo>
                <a:lnTo>
                  <a:pt x="178992" y="272590"/>
                </a:lnTo>
                <a:lnTo>
                  <a:pt x="195756" y="257359"/>
                </a:lnTo>
                <a:lnTo>
                  <a:pt x="209557" y="244239"/>
                </a:lnTo>
                <a:lnTo>
                  <a:pt x="214952" y="238074"/>
                </a:lnTo>
                <a:lnTo>
                  <a:pt x="219501" y="232058"/>
                </a:lnTo>
                <a:lnTo>
                  <a:pt x="223487" y="226143"/>
                </a:lnTo>
                <a:lnTo>
                  <a:pt x="227096" y="220294"/>
                </a:lnTo>
                <a:lnTo>
                  <a:pt x="230455" y="214491"/>
                </a:lnTo>
                <a:lnTo>
                  <a:pt x="233646" y="208716"/>
                </a:lnTo>
                <a:lnTo>
                  <a:pt x="236726" y="201057"/>
                </a:lnTo>
                <a:lnTo>
                  <a:pt x="239733" y="192140"/>
                </a:lnTo>
                <a:lnTo>
                  <a:pt x="242689" y="182386"/>
                </a:lnTo>
                <a:lnTo>
                  <a:pt x="244660" y="174931"/>
                </a:lnTo>
                <a:lnTo>
                  <a:pt x="246850" y="164107"/>
                </a:lnTo>
                <a:lnTo>
                  <a:pt x="246482" y="159887"/>
                </a:lnTo>
                <a:lnTo>
                  <a:pt x="245284" y="156121"/>
                </a:lnTo>
                <a:lnTo>
                  <a:pt x="243532" y="152659"/>
                </a:lnTo>
                <a:lnTo>
                  <a:pt x="236506" y="143731"/>
                </a:lnTo>
                <a:lnTo>
                  <a:pt x="231966" y="138683"/>
                </a:lnTo>
                <a:lnTo>
                  <a:pt x="227034" y="135318"/>
                </a:lnTo>
                <a:lnTo>
                  <a:pt x="221841" y="133075"/>
                </a:lnTo>
                <a:lnTo>
                  <a:pt x="216474" y="131579"/>
                </a:lnTo>
                <a:lnTo>
                  <a:pt x="210991" y="130582"/>
                </a:lnTo>
                <a:lnTo>
                  <a:pt x="205430" y="129917"/>
                </a:lnTo>
                <a:lnTo>
                  <a:pt x="199818" y="129474"/>
                </a:lnTo>
                <a:lnTo>
                  <a:pt x="194172" y="130131"/>
                </a:lnTo>
                <a:lnTo>
                  <a:pt x="188503" y="131522"/>
                </a:lnTo>
                <a:lnTo>
                  <a:pt x="182819" y="133401"/>
                </a:lnTo>
                <a:lnTo>
                  <a:pt x="173314" y="137512"/>
                </a:lnTo>
                <a:lnTo>
                  <a:pt x="147513" y="149699"/>
                </a:lnTo>
                <a:lnTo>
                  <a:pt x="136442" y="156949"/>
                </a:lnTo>
                <a:lnTo>
                  <a:pt x="127156" y="164640"/>
                </a:lnTo>
                <a:lnTo>
                  <a:pt x="119061" y="172626"/>
                </a:lnTo>
                <a:lnTo>
                  <a:pt x="110806" y="179854"/>
                </a:lnTo>
                <a:lnTo>
                  <a:pt x="102446" y="186578"/>
                </a:lnTo>
                <a:lnTo>
                  <a:pt x="94014" y="192965"/>
                </a:lnTo>
                <a:lnTo>
                  <a:pt x="86488" y="200081"/>
                </a:lnTo>
                <a:lnTo>
                  <a:pt x="79566" y="207682"/>
                </a:lnTo>
                <a:lnTo>
                  <a:pt x="73047" y="215607"/>
                </a:lnTo>
                <a:lnTo>
                  <a:pt x="66795" y="223749"/>
                </a:lnTo>
                <a:lnTo>
                  <a:pt x="60722" y="232033"/>
                </a:lnTo>
                <a:lnTo>
                  <a:pt x="54769" y="240414"/>
                </a:lnTo>
                <a:lnTo>
                  <a:pt x="48895" y="247906"/>
                </a:lnTo>
                <a:lnTo>
                  <a:pt x="43074" y="254806"/>
                </a:lnTo>
                <a:lnTo>
                  <a:pt x="37289" y="261311"/>
                </a:lnTo>
                <a:lnTo>
                  <a:pt x="32479" y="268504"/>
                </a:lnTo>
                <a:lnTo>
                  <a:pt x="28320" y="276158"/>
                </a:lnTo>
                <a:lnTo>
                  <a:pt x="24595" y="284118"/>
                </a:lnTo>
                <a:lnTo>
                  <a:pt x="21159" y="292282"/>
                </a:lnTo>
                <a:lnTo>
                  <a:pt x="17916" y="300582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9"/>
          <p:cNvSpPr/>
          <p:nvPr/>
        </p:nvSpPr>
        <p:spPr>
          <a:xfrm>
            <a:off x="1785937" y="4200525"/>
            <a:ext cx="128052" cy="453597"/>
          </a:xfrm>
          <a:custGeom>
            <a:avLst/>
            <a:gdLst/>
            <a:ahLst/>
            <a:cxnLst/>
            <a:rect l="0" t="0" r="0" b="0"/>
            <a:pathLst>
              <a:path w="128052" h="453597">
                <a:moveTo>
                  <a:pt x="0" y="0"/>
                </a:moveTo>
                <a:lnTo>
                  <a:pt x="4551" y="9101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2"/>
                </a:lnTo>
                <a:lnTo>
                  <a:pt x="14622" y="25257"/>
                </a:lnTo>
                <a:lnTo>
                  <a:pt x="17368" y="33030"/>
                </a:lnTo>
                <a:lnTo>
                  <a:pt x="20151" y="42023"/>
                </a:lnTo>
                <a:lnTo>
                  <a:pt x="23912" y="50875"/>
                </a:lnTo>
                <a:lnTo>
                  <a:pt x="28324" y="59634"/>
                </a:lnTo>
                <a:lnTo>
                  <a:pt x="33170" y="68331"/>
                </a:lnTo>
                <a:lnTo>
                  <a:pt x="36401" y="76986"/>
                </a:lnTo>
                <a:lnTo>
                  <a:pt x="38555" y="85614"/>
                </a:lnTo>
                <a:lnTo>
                  <a:pt x="39990" y="94223"/>
                </a:lnTo>
                <a:lnTo>
                  <a:pt x="43805" y="105678"/>
                </a:lnTo>
                <a:lnTo>
                  <a:pt x="49206" y="119029"/>
                </a:lnTo>
                <a:lnTo>
                  <a:pt x="55664" y="133645"/>
                </a:lnTo>
                <a:lnTo>
                  <a:pt x="61874" y="151009"/>
                </a:lnTo>
                <a:lnTo>
                  <a:pt x="67920" y="170205"/>
                </a:lnTo>
                <a:lnTo>
                  <a:pt x="78764" y="208045"/>
                </a:lnTo>
                <a:lnTo>
                  <a:pt x="91177" y="254577"/>
                </a:lnTo>
                <a:lnTo>
                  <a:pt x="105544" y="310168"/>
                </a:lnTo>
                <a:lnTo>
                  <a:pt x="112948" y="335972"/>
                </a:lnTo>
                <a:lnTo>
                  <a:pt x="116256" y="353522"/>
                </a:lnTo>
                <a:lnTo>
                  <a:pt x="119414" y="374746"/>
                </a:lnTo>
                <a:lnTo>
                  <a:pt x="124510" y="416109"/>
                </a:lnTo>
                <a:lnTo>
                  <a:pt x="125869" y="429805"/>
                </a:lnTo>
                <a:lnTo>
                  <a:pt x="127380" y="447247"/>
                </a:lnTo>
                <a:lnTo>
                  <a:pt x="128051" y="451824"/>
                </a:lnTo>
                <a:lnTo>
                  <a:pt x="127277" y="452663"/>
                </a:lnTo>
                <a:lnTo>
                  <a:pt x="125809" y="453223"/>
                </a:lnTo>
                <a:lnTo>
                  <a:pt x="123878" y="453596"/>
                </a:lnTo>
                <a:lnTo>
                  <a:pt x="122590" y="452892"/>
                </a:lnTo>
                <a:lnTo>
                  <a:pt x="121732" y="451471"/>
                </a:lnTo>
                <a:lnTo>
                  <a:pt x="120015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0"/>
          <p:cNvSpPr/>
          <p:nvPr/>
        </p:nvSpPr>
        <p:spPr>
          <a:xfrm>
            <a:off x="1683067" y="4098188"/>
            <a:ext cx="401052" cy="239498"/>
          </a:xfrm>
          <a:custGeom>
            <a:avLst/>
            <a:gdLst/>
            <a:ahLst/>
            <a:cxnLst/>
            <a:rect l="0" t="0" r="0" b="0"/>
            <a:pathLst>
              <a:path w="401052" h="239498">
                <a:moveTo>
                  <a:pt x="0" y="136627"/>
                </a:moveTo>
                <a:lnTo>
                  <a:pt x="4551" y="127525"/>
                </a:lnTo>
                <a:lnTo>
                  <a:pt x="7797" y="121986"/>
                </a:lnTo>
                <a:lnTo>
                  <a:pt x="16482" y="108212"/>
                </a:lnTo>
                <a:lnTo>
                  <a:pt x="21466" y="101491"/>
                </a:lnTo>
                <a:lnTo>
                  <a:pt x="26693" y="95106"/>
                </a:lnTo>
                <a:lnTo>
                  <a:pt x="32083" y="88944"/>
                </a:lnTo>
                <a:lnTo>
                  <a:pt x="38534" y="82930"/>
                </a:lnTo>
                <a:lnTo>
                  <a:pt x="45692" y="77016"/>
                </a:lnTo>
                <a:lnTo>
                  <a:pt x="53321" y="71169"/>
                </a:lnTo>
                <a:lnTo>
                  <a:pt x="65075" y="63461"/>
                </a:lnTo>
                <a:lnTo>
                  <a:pt x="95914" y="44736"/>
                </a:lnTo>
                <a:lnTo>
                  <a:pt x="110615" y="37266"/>
                </a:lnTo>
                <a:lnTo>
                  <a:pt x="124226" y="31334"/>
                </a:lnTo>
                <a:lnTo>
                  <a:pt x="137110" y="26426"/>
                </a:lnTo>
                <a:lnTo>
                  <a:pt x="149509" y="22203"/>
                </a:lnTo>
                <a:lnTo>
                  <a:pt x="161585" y="18434"/>
                </a:lnTo>
                <a:lnTo>
                  <a:pt x="185163" y="11706"/>
                </a:lnTo>
                <a:lnTo>
                  <a:pt x="208342" y="5542"/>
                </a:lnTo>
                <a:lnTo>
                  <a:pt x="219857" y="3517"/>
                </a:lnTo>
                <a:lnTo>
                  <a:pt x="231344" y="2167"/>
                </a:lnTo>
                <a:lnTo>
                  <a:pt x="242812" y="1266"/>
                </a:lnTo>
                <a:lnTo>
                  <a:pt x="254267" y="667"/>
                </a:lnTo>
                <a:lnTo>
                  <a:pt x="277155" y="0"/>
                </a:lnTo>
                <a:lnTo>
                  <a:pt x="287640" y="774"/>
                </a:lnTo>
                <a:lnTo>
                  <a:pt x="297488" y="2244"/>
                </a:lnTo>
                <a:lnTo>
                  <a:pt x="306910" y="4175"/>
                </a:lnTo>
                <a:lnTo>
                  <a:pt x="316049" y="6416"/>
                </a:lnTo>
                <a:lnTo>
                  <a:pt x="324999" y="8862"/>
                </a:lnTo>
                <a:lnTo>
                  <a:pt x="333824" y="11445"/>
                </a:lnTo>
                <a:lnTo>
                  <a:pt x="341612" y="15072"/>
                </a:lnTo>
                <a:lnTo>
                  <a:pt x="348708" y="19395"/>
                </a:lnTo>
                <a:lnTo>
                  <a:pt x="355345" y="24183"/>
                </a:lnTo>
                <a:lnTo>
                  <a:pt x="361674" y="28327"/>
                </a:lnTo>
                <a:lnTo>
                  <a:pt x="373787" y="35471"/>
                </a:lnTo>
                <a:lnTo>
                  <a:pt x="382980" y="41821"/>
                </a:lnTo>
                <a:lnTo>
                  <a:pt x="386765" y="44848"/>
                </a:lnTo>
                <a:lnTo>
                  <a:pt x="390241" y="48771"/>
                </a:lnTo>
                <a:lnTo>
                  <a:pt x="393511" y="53291"/>
                </a:lnTo>
                <a:lnTo>
                  <a:pt x="396643" y="58210"/>
                </a:lnTo>
                <a:lnTo>
                  <a:pt x="398731" y="63394"/>
                </a:lnTo>
                <a:lnTo>
                  <a:pt x="400123" y="68755"/>
                </a:lnTo>
                <a:lnTo>
                  <a:pt x="401051" y="74234"/>
                </a:lnTo>
                <a:lnTo>
                  <a:pt x="400718" y="78839"/>
                </a:lnTo>
                <a:lnTo>
                  <a:pt x="399543" y="82861"/>
                </a:lnTo>
                <a:lnTo>
                  <a:pt x="393338" y="95614"/>
                </a:lnTo>
                <a:lnTo>
                  <a:pt x="390813" y="100712"/>
                </a:lnTo>
                <a:lnTo>
                  <a:pt x="387224" y="105063"/>
                </a:lnTo>
                <a:lnTo>
                  <a:pt x="378157" y="112439"/>
                </a:lnTo>
                <a:lnTo>
                  <a:pt x="348690" y="135598"/>
                </a:lnTo>
                <a:lnTo>
                  <a:pt x="338187" y="142608"/>
                </a:lnTo>
                <a:lnTo>
                  <a:pt x="328328" y="148234"/>
                </a:lnTo>
                <a:lnTo>
                  <a:pt x="318898" y="152938"/>
                </a:lnTo>
                <a:lnTo>
                  <a:pt x="309754" y="157978"/>
                </a:lnTo>
                <a:lnTo>
                  <a:pt x="300800" y="163244"/>
                </a:lnTo>
                <a:lnTo>
                  <a:pt x="283231" y="174174"/>
                </a:lnTo>
                <a:lnTo>
                  <a:pt x="265898" y="185382"/>
                </a:lnTo>
                <a:lnTo>
                  <a:pt x="253465" y="191990"/>
                </a:lnTo>
                <a:lnTo>
                  <a:pt x="238509" y="199253"/>
                </a:lnTo>
                <a:lnTo>
                  <a:pt x="221871" y="206953"/>
                </a:lnTo>
                <a:lnTo>
                  <a:pt x="207922" y="213038"/>
                </a:lnTo>
                <a:lnTo>
                  <a:pt x="195764" y="218048"/>
                </a:lnTo>
                <a:lnTo>
                  <a:pt x="184802" y="222340"/>
                </a:lnTo>
                <a:lnTo>
                  <a:pt x="175589" y="225201"/>
                </a:lnTo>
                <a:lnTo>
                  <a:pt x="167542" y="227109"/>
                </a:lnTo>
                <a:lnTo>
                  <a:pt x="160272" y="228381"/>
                </a:lnTo>
                <a:lnTo>
                  <a:pt x="152568" y="230181"/>
                </a:lnTo>
                <a:lnTo>
                  <a:pt x="144575" y="232334"/>
                </a:lnTo>
                <a:lnTo>
                  <a:pt x="136388" y="234721"/>
                </a:lnTo>
                <a:lnTo>
                  <a:pt x="129025" y="236313"/>
                </a:lnTo>
                <a:lnTo>
                  <a:pt x="122212" y="237374"/>
                </a:lnTo>
                <a:lnTo>
                  <a:pt x="115765" y="238082"/>
                </a:lnTo>
                <a:lnTo>
                  <a:pt x="103521" y="238868"/>
                </a:lnTo>
                <a:lnTo>
                  <a:pt x="88458" y="239310"/>
                </a:lnTo>
                <a:lnTo>
                  <a:pt x="68820" y="239480"/>
                </a:lnTo>
                <a:lnTo>
                  <a:pt x="60008" y="2394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1"/>
          <p:cNvSpPr/>
          <p:nvPr/>
        </p:nvSpPr>
        <p:spPr>
          <a:xfrm>
            <a:off x="2174823" y="3915174"/>
            <a:ext cx="296915" cy="628252"/>
          </a:xfrm>
          <a:custGeom>
            <a:avLst/>
            <a:gdLst/>
            <a:ahLst/>
            <a:cxnLst/>
            <a:rect l="0" t="0" r="0" b="0"/>
            <a:pathLst>
              <a:path w="296915" h="628252">
                <a:moveTo>
                  <a:pt x="271196" y="11030"/>
                </a:moveTo>
                <a:lnTo>
                  <a:pt x="262095" y="1929"/>
                </a:lnTo>
                <a:lnTo>
                  <a:pt x="259414" y="200"/>
                </a:lnTo>
                <a:lnTo>
                  <a:pt x="257626" y="0"/>
                </a:lnTo>
                <a:lnTo>
                  <a:pt x="256435" y="820"/>
                </a:lnTo>
                <a:lnTo>
                  <a:pt x="250031" y="9350"/>
                </a:lnTo>
                <a:lnTo>
                  <a:pt x="240834" y="21713"/>
                </a:lnTo>
                <a:lnTo>
                  <a:pt x="235715" y="27678"/>
                </a:lnTo>
                <a:lnTo>
                  <a:pt x="168303" y="100996"/>
                </a:lnTo>
                <a:lnTo>
                  <a:pt x="146403" y="126253"/>
                </a:lnTo>
                <a:lnTo>
                  <a:pt x="127041" y="149758"/>
                </a:lnTo>
                <a:lnTo>
                  <a:pt x="95685" y="189845"/>
                </a:lnTo>
                <a:lnTo>
                  <a:pt x="75399" y="217186"/>
                </a:lnTo>
                <a:lnTo>
                  <a:pt x="68275" y="229430"/>
                </a:lnTo>
                <a:lnTo>
                  <a:pt x="62573" y="241403"/>
                </a:lnTo>
                <a:lnTo>
                  <a:pt x="57819" y="253195"/>
                </a:lnTo>
                <a:lnTo>
                  <a:pt x="51793" y="266771"/>
                </a:lnTo>
                <a:lnTo>
                  <a:pt x="37476" y="297096"/>
                </a:lnTo>
                <a:lnTo>
                  <a:pt x="31563" y="310325"/>
                </a:lnTo>
                <a:lnTo>
                  <a:pt x="26668" y="322003"/>
                </a:lnTo>
                <a:lnTo>
                  <a:pt x="22453" y="332645"/>
                </a:lnTo>
                <a:lnTo>
                  <a:pt x="12689" y="359711"/>
                </a:lnTo>
                <a:lnTo>
                  <a:pt x="7418" y="374929"/>
                </a:lnTo>
                <a:lnTo>
                  <a:pt x="3904" y="387932"/>
                </a:lnTo>
                <a:lnTo>
                  <a:pt x="1562" y="399458"/>
                </a:lnTo>
                <a:lnTo>
                  <a:pt x="0" y="410000"/>
                </a:lnTo>
                <a:lnTo>
                  <a:pt x="805" y="429333"/>
                </a:lnTo>
                <a:lnTo>
                  <a:pt x="3385" y="446498"/>
                </a:lnTo>
                <a:lnTo>
                  <a:pt x="4531" y="460477"/>
                </a:lnTo>
                <a:lnTo>
                  <a:pt x="7581" y="475580"/>
                </a:lnTo>
                <a:lnTo>
                  <a:pt x="9728" y="483607"/>
                </a:lnTo>
                <a:lnTo>
                  <a:pt x="14017" y="492769"/>
                </a:lnTo>
                <a:lnTo>
                  <a:pt x="19733" y="502687"/>
                </a:lnTo>
                <a:lnTo>
                  <a:pt x="26402" y="513109"/>
                </a:lnTo>
                <a:lnTo>
                  <a:pt x="31800" y="521962"/>
                </a:lnTo>
                <a:lnTo>
                  <a:pt x="40338" y="536879"/>
                </a:lnTo>
                <a:lnTo>
                  <a:pt x="44901" y="542571"/>
                </a:lnTo>
                <a:lnTo>
                  <a:pt x="49848" y="547318"/>
                </a:lnTo>
                <a:lnTo>
                  <a:pt x="55050" y="551435"/>
                </a:lnTo>
                <a:lnTo>
                  <a:pt x="61377" y="556086"/>
                </a:lnTo>
                <a:lnTo>
                  <a:pt x="76026" y="566332"/>
                </a:lnTo>
                <a:lnTo>
                  <a:pt x="84885" y="571732"/>
                </a:lnTo>
                <a:lnTo>
                  <a:pt x="94601" y="577236"/>
                </a:lnTo>
                <a:lnTo>
                  <a:pt x="121400" y="591545"/>
                </a:lnTo>
                <a:lnTo>
                  <a:pt x="128469" y="595208"/>
                </a:lnTo>
                <a:lnTo>
                  <a:pt x="136040" y="598602"/>
                </a:lnTo>
                <a:lnTo>
                  <a:pt x="143945" y="601817"/>
                </a:lnTo>
                <a:lnTo>
                  <a:pt x="152072" y="604913"/>
                </a:lnTo>
                <a:lnTo>
                  <a:pt x="159395" y="607930"/>
                </a:lnTo>
                <a:lnTo>
                  <a:pt x="166182" y="610894"/>
                </a:lnTo>
                <a:lnTo>
                  <a:pt x="172612" y="613822"/>
                </a:lnTo>
                <a:lnTo>
                  <a:pt x="179756" y="615774"/>
                </a:lnTo>
                <a:lnTo>
                  <a:pt x="187376" y="617076"/>
                </a:lnTo>
                <a:lnTo>
                  <a:pt x="195314" y="617943"/>
                </a:lnTo>
                <a:lnTo>
                  <a:pt x="202510" y="619474"/>
                </a:lnTo>
                <a:lnTo>
                  <a:pt x="209213" y="621447"/>
                </a:lnTo>
                <a:lnTo>
                  <a:pt x="215587" y="623715"/>
                </a:lnTo>
                <a:lnTo>
                  <a:pt x="221741" y="625227"/>
                </a:lnTo>
                <a:lnTo>
                  <a:pt x="227749" y="626235"/>
                </a:lnTo>
                <a:lnTo>
                  <a:pt x="233659" y="626907"/>
                </a:lnTo>
                <a:lnTo>
                  <a:pt x="241409" y="627355"/>
                </a:lnTo>
                <a:lnTo>
                  <a:pt x="250385" y="627654"/>
                </a:lnTo>
                <a:lnTo>
                  <a:pt x="296914" y="6282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2"/>
          <p:cNvSpPr/>
          <p:nvPr/>
        </p:nvSpPr>
        <p:spPr>
          <a:xfrm>
            <a:off x="2488882" y="4157760"/>
            <a:ext cx="342901" cy="316776"/>
          </a:xfrm>
          <a:custGeom>
            <a:avLst/>
            <a:gdLst/>
            <a:ahLst/>
            <a:cxnLst/>
            <a:rect l="0" t="0" r="0" b="0"/>
            <a:pathLst>
              <a:path w="342901" h="316776">
                <a:moveTo>
                  <a:pt x="0" y="205642"/>
                </a:moveTo>
                <a:lnTo>
                  <a:pt x="13652" y="210193"/>
                </a:lnTo>
                <a:lnTo>
                  <a:pt x="19579" y="211533"/>
                </a:lnTo>
                <a:lnTo>
                  <a:pt x="25435" y="212427"/>
                </a:lnTo>
                <a:lnTo>
                  <a:pt x="31244" y="213023"/>
                </a:lnTo>
                <a:lnTo>
                  <a:pt x="38927" y="214373"/>
                </a:lnTo>
                <a:lnTo>
                  <a:pt x="47859" y="216225"/>
                </a:lnTo>
                <a:lnTo>
                  <a:pt x="57623" y="218412"/>
                </a:lnTo>
                <a:lnTo>
                  <a:pt x="66038" y="219871"/>
                </a:lnTo>
                <a:lnTo>
                  <a:pt x="73553" y="220843"/>
                </a:lnTo>
                <a:lnTo>
                  <a:pt x="80468" y="221491"/>
                </a:lnTo>
                <a:lnTo>
                  <a:pt x="87935" y="221923"/>
                </a:lnTo>
                <a:lnTo>
                  <a:pt x="103852" y="222403"/>
                </a:lnTo>
                <a:lnTo>
                  <a:pt x="112097" y="221579"/>
                </a:lnTo>
                <a:lnTo>
                  <a:pt x="120452" y="220077"/>
                </a:lnTo>
                <a:lnTo>
                  <a:pt x="128878" y="218122"/>
                </a:lnTo>
                <a:lnTo>
                  <a:pt x="137354" y="216820"/>
                </a:lnTo>
                <a:lnTo>
                  <a:pt x="145862" y="215952"/>
                </a:lnTo>
                <a:lnTo>
                  <a:pt x="154391" y="215373"/>
                </a:lnTo>
                <a:lnTo>
                  <a:pt x="162935" y="214034"/>
                </a:lnTo>
                <a:lnTo>
                  <a:pt x="171488" y="212189"/>
                </a:lnTo>
                <a:lnTo>
                  <a:pt x="180048" y="210007"/>
                </a:lnTo>
                <a:lnTo>
                  <a:pt x="188612" y="207599"/>
                </a:lnTo>
                <a:lnTo>
                  <a:pt x="205748" y="202385"/>
                </a:lnTo>
                <a:lnTo>
                  <a:pt x="213365" y="199661"/>
                </a:lnTo>
                <a:lnTo>
                  <a:pt x="220348" y="196892"/>
                </a:lnTo>
                <a:lnTo>
                  <a:pt x="226909" y="194094"/>
                </a:lnTo>
                <a:lnTo>
                  <a:pt x="234140" y="190323"/>
                </a:lnTo>
                <a:lnTo>
                  <a:pt x="241818" y="185905"/>
                </a:lnTo>
                <a:lnTo>
                  <a:pt x="249795" y="181054"/>
                </a:lnTo>
                <a:lnTo>
                  <a:pt x="257018" y="175915"/>
                </a:lnTo>
                <a:lnTo>
                  <a:pt x="263737" y="170584"/>
                </a:lnTo>
                <a:lnTo>
                  <a:pt x="270122" y="165125"/>
                </a:lnTo>
                <a:lnTo>
                  <a:pt x="278189" y="157676"/>
                </a:lnTo>
                <a:lnTo>
                  <a:pt x="297312" y="139239"/>
                </a:lnTo>
                <a:lnTo>
                  <a:pt x="304888" y="130893"/>
                </a:lnTo>
                <a:lnTo>
                  <a:pt x="310891" y="123425"/>
                </a:lnTo>
                <a:lnTo>
                  <a:pt x="315846" y="116540"/>
                </a:lnTo>
                <a:lnTo>
                  <a:pt x="320101" y="109093"/>
                </a:lnTo>
                <a:lnTo>
                  <a:pt x="323891" y="101271"/>
                </a:lnTo>
                <a:lnTo>
                  <a:pt x="327370" y="93199"/>
                </a:lnTo>
                <a:lnTo>
                  <a:pt x="333775" y="79150"/>
                </a:lnTo>
                <a:lnTo>
                  <a:pt x="336817" y="72736"/>
                </a:lnTo>
                <a:lnTo>
                  <a:pt x="338845" y="66556"/>
                </a:lnTo>
                <a:lnTo>
                  <a:pt x="340196" y="60530"/>
                </a:lnTo>
                <a:lnTo>
                  <a:pt x="341098" y="54608"/>
                </a:lnTo>
                <a:lnTo>
                  <a:pt x="340746" y="47803"/>
                </a:lnTo>
                <a:lnTo>
                  <a:pt x="339559" y="40408"/>
                </a:lnTo>
                <a:lnTo>
                  <a:pt x="337815" y="32621"/>
                </a:lnTo>
                <a:lnTo>
                  <a:pt x="335700" y="25525"/>
                </a:lnTo>
                <a:lnTo>
                  <a:pt x="333337" y="18889"/>
                </a:lnTo>
                <a:lnTo>
                  <a:pt x="330810" y="12560"/>
                </a:lnTo>
                <a:lnTo>
                  <a:pt x="328172" y="8341"/>
                </a:lnTo>
                <a:lnTo>
                  <a:pt x="325462" y="5528"/>
                </a:lnTo>
                <a:lnTo>
                  <a:pt x="322702" y="3653"/>
                </a:lnTo>
                <a:lnTo>
                  <a:pt x="314556" y="1569"/>
                </a:lnTo>
                <a:lnTo>
                  <a:pt x="304585" y="643"/>
                </a:lnTo>
                <a:lnTo>
                  <a:pt x="299259" y="396"/>
                </a:lnTo>
                <a:lnTo>
                  <a:pt x="288262" y="122"/>
                </a:lnTo>
                <a:lnTo>
                  <a:pt x="277024" y="0"/>
                </a:lnTo>
                <a:lnTo>
                  <a:pt x="271360" y="920"/>
                </a:lnTo>
                <a:lnTo>
                  <a:pt x="265679" y="2486"/>
                </a:lnTo>
                <a:lnTo>
                  <a:pt x="259987" y="4482"/>
                </a:lnTo>
                <a:lnTo>
                  <a:pt x="254287" y="6766"/>
                </a:lnTo>
                <a:lnTo>
                  <a:pt x="248582" y="9240"/>
                </a:lnTo>
                <a:lnTo>
                  <a:pt x="242874" y="11843"/>
                </a:lnTo>
                <a:lnTo>
                  <a:pt x="237164" y="15482"/>
                </a:lnTo>
                <a:lnTo>
                  <a:pt x="231451" y="19814"/>
                </a:lnTo>
                <a:lnTo>
                  <a:pt x="220977" y="29707"/>
                </a:lnTo>
                <a:lnTo>
                  <a:pt x="216851" y="35012"/>
                </a:lnTo>
                <a:lnTo>
                  <a:pt x="213147" y="40454"/>
                </a:lnTo>
                <a:lnTo>
                  <a:pt x="208773" y="45986"/>
                </a:lnTo>
                <a:lnTo>
                  <a:pt x="203952" y="51580"/>
                </a:lnTo>
                <a:lnTo>
                  <a:pt x="198833" y="57214"/>
                </a:lnTo>
                <a:lnTo>
                  <a:pt x="194468" y="62875"/>
                </a:lnTo>
                <a:lnTo>
                  <a:pt x="190605" y="68554"/>
                </a:lnTo>
                <a:lnTo>
                  <a:pt x="187078" y="74245"/>
                </a:lnTo>
                <a:lnTo>
                  <a:pt x="183773" y="81849"/>
                </a:lnTo>
                <a:lnTo>
                  <a:pt x="180618" y="90729"/>
                </a:lnTo>
                <a:lnTo>
                  <a:pt x="177562" y="100458"/>
                </a:lnTo>
                <a:lnTo>
                  <a:pt x="175525" y="108850"/>
                </a:lnTo>
                <a:lnTo>
                  <a:pt x="174167" y="116349"/>
                </a:lnTo>
                <a:lnTo>
                  <a:pt x="173261" y="123253"/>
                </a:lnTo>
                <a:lnTo>
                  <a:pt x="172657" y="131666"/>
                </a:lnTo>
                <a:lnTo>
                  <a:pt x="172255" y="141085"/>
                </a:lnTo>
                <a:lnTo>
                  <a:pt x="171986" y="151174"/>
                </a:lnTo>
                <a:lnTo>
                  <a:pt x="173713" y="163615"/>
                </a:lnTo>
                <a:lnTo>
                  <a:pt x="176769" y="177624"/>
                </a:lnTo>
                <a:lnTo>
                  <a:pt x="180711" y="192678"/>
                </a:lnTo>
                <a:lnTo>
                  <a:pt x="187631" y="222105"/>
                </a:lnTo>
                <a:lnTo>
                  <a:pt x="190810" y="236620"/>
                </a:lnTo>
                <a:lnTo>
                  <a:pt x="194834" y="248202"/>
                </a:lnTo>
                <a:lnTo>
                  <a:pt x="199422" y="257827"/>
                </a:lnTo>
                <a:lnTo>
                  <a:pt x="204385" y="266150"/>
                </a:lnTo>
                <a:lnTo>
                  <a:pt x="209599" y="273603"/>
                </a:lnTo>
                <a:lnTo>
                  <a:pt x="214980" y="280477"/>
                </a:lnTo>
                <a:lnTo>
                  <a:pt x="220473" y="286965"/>
                </a:lnTo>
                <a:lnTo>
                  <a:pt x="226992" y="293195"/>
                </a:lnTo>
                <a:lnTo>
                  <a:pt x="234195" y="299253"/>
                </a:lnTo>
                <a:lnTo>
                  <a:pt x="241855" y="305197"/>
                </a:lnTo>
                <a:lnTo>
                  <a:pt x="248867" y="309159"/>
                </a:lnTo>
                <a:lnTo>
                  <a:pt x="255446" y="311801"/>
                </a:lnTo>
                <a:lnTo>
                  <a:pt x="261737" y="313562"/>
                </a:lnTo>
                <a:lnTo>
                  <a:pt x="267837" y="314736"/>
                </a:lnTo>
                <a:lnTo>
                  <a:pt x="273808" y="315519"/>
                </a:lnTo>
                <a:lnTo>
                  <a:pt x="279693" y="316041"/>
                </a:lnTo>
                <a:lnTo>
                  <a:pt x="285522" y="316389"/>
                </a:lnTo>
                <a:lnTo>
                  <a:pt x="297079" y="316775"/>
                </a:lnTo>
                <a:lnTo>
                  <a:pt x="302828" y="315926"/>
                </a:lnTo>
                <a:lnTo>
                  <a:pt x="308565" y="314407"/>
                </a:lnTo>
                <a:lnTo>
                  <a:pt x="314295" y="312442"/>
                </a:lnTo>
                <a:lnTo>
                  <a:pt x="320020" y="309227"/>
                </a:lnTo>
                <a:lnTo>
                  <a:pt x="325742" y="305179"/>
                </a:lnTo>
                <a:lnTo>
                  <a:pt x="342900" y="2913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3"/>
          <p:cNvSpPr/>
          <p:nvPr/>
        </p:nvSpPr>
        <p:spPr>
          <a:xfrm>
            <a:off x="2994660" y="4166235"/>
            <a:ext cx="231458" cy="272086"/>
          </a:xfrm>
          <a:custGeom>
            <a:avLst/>
            <a:gdLst/>
            <a:ahLst/>
            <a:cxnLst/>
            <a:rect l="0" t="0" r="0" b="0"/>
            <a:pathLst>
              <a:path w="231458" h="272086">
                <a:moveTo>
                  <a:pt x="0" y="25717"/>
                </a:moveTo>
                <a:lnTo>
                  <a:pt x="4550" y="39369"/>
                </a:lnTo>
                <a:lnTo>
                  <a:pt x="5891" y="46249"/>
                </a:lnTo>
                <a:lnTo>
                  <a:pt x="6785" y="53692"/>
                </a:lnTo>
                <a:lnTo>
                  <a:pt x="7380" y="61512"/>
                </a:lnTo>
                <a:lnTo>
                  <a:pt x="11588" y="79108"/>
                </a:lnTo>
                <a:lnTo>
                  <a:pt x="26422" y="131679"/>
                </a:lnTo>
                <a:lnTo>
                  <a:pt x="42542" y="185383"/>
                </a:lnTo>
                <a:lnTo>
                  <a:pt x="46458" y="196932"/>
                </a:lnTo>
                <a:lnTo>
                  <a:pt x="50022" y="206535"/>
                </a:lnTo>
                <a:lnTo>
                  <a:pt x="53350" y="214842"/>
                </a:lnTo>
                <a:lnTo>
                  <a:pt x="57474" y="222285"/>
                </a:lnTo>
                <a:lnTo>
                  <a:pt x="62129" y="229153"/>
                </a:lnTo>
                <a:lnTo>
                  <a:pt x="67136" y="235636"/>
                </a:lnTo>
                <a:lnTo>
                  <a:pt x="71427" y="241863"/>
                </a:lnTo>
                <a:lnTo>
                  <a:pt x="75241" y="247919"/>
                </a:lnTo>
                <a:lnTo>
                  <a:pt x="78735" y="253862"/>
                </a:lnTo>
                <a:lnTo>
                  <a:pt x="82970" y="258776"/>
                </a:lnTo>
                <a:lnTo>
                  <a:pt x="87698" y="263005"/>
                </a:lnTo>
                <a:lnTo>
                  <a:pt x="92755" y="266776"/>
                </a:lnTo>
                <a:lnTo>
                  <a:pt x="97079" y="269291"/>
                </a:lnTo>
                <a:lnTo>
                  <a:pt x="100915" y="270967"/>
                </a:lnTo>
                <a:lnTo>
                  <a:pt x="104423" y="272085"/>
                </a:lnTo>
                <a:lnTo>
                  <a:pt x="107716" y="271877"/>
                </a:lnTo>
                <a:lnTo>
                  <a:pt x="110863" y="270786"/>
                </a:lnTo>
                <a:lnTo>
                  <a:pt x="113913" y="269107"/>
                </a:lnTo>
                <a:lnTo>
                  <a:pt x="115947" y="267034"/>
                </a:lnTo>
                <a:lnTo>
                  <a:pt x="117303" y="264700"/>
                </a:lnTo>
                <a:lnTo>
                  <a:pt x="118207" y="262192"/>
                </a:lnTo>
                <a:lnTo>
                  <a:pt x="119211" y="254325"/>
                </a:lnTo>
                <a:lnTo>
                  <a:pt x="119479" y="249560"/>
                </a:lnTo>
                <a:lnTo>
                  <a:pt x="119777" y="229025"/>
                </a:lnTo>
                <a:lnTo>
                  <a:pt x="119856" y="215548"/>
                </a:lnTo>
                <a:lnTo>
                  <a:pt x="120861" y="204659"/>
                </a:lnTo>
                <a:lnTo>
                  <a:pt x="122484" y="195494"/>
                </a:lnTo>
                <a:lnTo>
                  <a:pt x="124518" y="187479"/>
                </a:lnTo>
                <a:lnTo>
                  <a:pt x="127780" y="178326"/>
                </a:lnTo>
                <a:lnTo>
                  <a:pt x="131859" y="168414"/>
                </a:lnTo>
                <a:lnTo>
                  <a:pt x="136483" y="157996"/>
                </a:lnTo>
                <a:lnTo>
                  <a:pt x="140518" y="148193"/>
                </a:lnTo>
                <a:lnTo>
                  <a:pt x="144161" y="138800"/>
                </a:lnTo>
                <a:lnTo>
                  <a:pt x="150749" y="120744"/>
                </a:lnTo>
                <a:lnTo>
                  <a:pt x="156852" y="103194"/>
                </a:lnTo>
                <a:lnTo>
                  <a:pt x="159813" y="95466"/>
                </a:lnTo>
                <a:lnTo>
                  <a:pt x="162739" y="88409"/>
                </a:lnTo>
                <a:lnTo>
                  <a:pt x="165643" y="81799"/>
                </a:lnTo>
                <a:lnTo>
                  <a:pt x="169483" y="75487"/>
                </a:lnTo>
                <a:lnTo>
                  <a:pt x="173949" y="69375"/>
                </a:lnTo>
                <a:lnTo>
                  <a:pt x="178830" y="63395"/>
                </a:lnTo>
                <a:lnTo>
                  <a:pt x="183990" y="56551"/>
                </a:lnTo>
                <a:lnTo>
                  <a:pt x="194803" y="41326"/>
                </a:lnTo>
                <a:lnTo>
                  <a:pt x="200354" y="34218"/>
                </a:lnTo>
                <a:lnTo>
                  <a:pt x="205959" y="27574"/>
                </a:lnTo>
                <a:lnTo>
                  <a:pt x="211601" y="21240"/>
                </a:lnTo>
                <a:lnTo>
                  <a:pt x="216315" y="17017"/>
                </a:lnTo>
                <a:lnTo>
                  <a:pt x="220410" y="14202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4"/>
          <p:cNvSpPr/>
          <p:nvPr/>
        </p:nvSpPr>
        <p:spPr>
          <a:xfrm>
            <a:off x="3311842" y="4140683"/>
            <a:ext cx="522923" cy="271916"/>
          </a:xfrm>
          <a:custGeom>
            <a:avLst/>
            <a:gdLst/>
            <a:ahLst/>
            <a:cxnLst/>
            <a:rect l="0" t="0" r="0" b="0"/>
            <a:pathLst>
              <a:path w="522923" h="271916">
                <a:moveTo>
                  <a:pt x="0" y="128421"/>
                </a:moveTo>
                <a:lnTo>
                  <a:pt x="13653" y="132972"/>
                </a:lnTo>
                <a:lnTo>
                  <a:pt x="19579" y="133361"/>
                </a:lnTo>
                <a:lnTo>
                  <a:pt x="31244" y="131251"/>
                </a:lnTo>
                <a:lnTo>
                  <a:pt x="43971" y="129260"/>
                </a:lnTo>
                <a:lnTo>
                  <a:pt x="55738" y="123714"/>
                </a:lnTo>
                <a:lnTo>
                  <a:pt x="68587" y="115852"/>
                </a:lnTo>
                <a:lnTo>
                  <a:pt x="77473" y="109183"/>
                </a:lnTo>
                <a:lnTo>
                  <a:pt x="87137" y="103044"/>
                </a:lnTo>
                <a:lnTo>
                  <a:pt x="92381" y="100073"/>
                </a:lnTo>
                <a:lnTo>
                  <a:pt x="100748" y="91692"/>
                </a:lnTo>
                <a:lnTo>
                  <a:pt x="104313" y="86790"/>
                </a:lnTo>
                <a:lnTo>
                  <a:pt x="113354" y="78804"/>
                </a:lnTo>
                <a:lnTo>
                  <a:pt x="123722" y="71127"/>
                </a:lnTo>
                <a:lnTo>
                  <a:pt x="129154" y="66412"/>
                </a:lnTo>
                <a:lnTo>
                  <a:pt x="134680" y="61365"/>
                </a:lnTo>
                <a:lnTo>
                  <a:pt x="138364" y="56094"/>
                </a:lnTo>
                <a:lnTo>
                  <a:pt x="140820" y="50676"/>
                </a:lnTo>
                <a:lnTo>
                  <a:pt x="142458" y="45159"/>
                </a:lnTo>
                <a:lnTo>
                  <a:pt x="149313" y="19190"/>
                </a:lnTo>
                <a:lnTo>
                  <a:pt x="150024" y="12738"/>
                </a:lnTo>
                <a:lnTo>
                  <a:pt x="149547" y="8437"/>
                </a:lnTo>
                <a:lnTo>
                  <a:pt x="148275" y="5569"/>
                </a:lnTo>
                <a:lnTo>
                  <a:pt x="146475" y="4610"/>
                </a:lnTo>
                <a:lnTo>
                  <a:pt x="144323" y="4923"/>
                </a:lnTo>
                <a:lnTo>
                  <a:pt x="129473" y="12269"/>
                </a:lnTo>
                <a:lnTo>
                  <a:pt x="123463" y="17650"/>
                </a:lnTo>
                <a:lnTo>
                  <a:pt x="116599" y="25046"/>
                </a:lnTo>
                <a:lnTo>
                  <a:pt x="109165" y="33787"/>
                </a:lnTo>
                <a:lnTo>
                  <a:pt x="102304" y="42472"/>
                </a:lnTo>
                <a:lnTo>
                  <a:pt x="95825" y="51120"/>
                </a:lnTo>
                <a:lnTo>
                  <a:pt x="83546" y="68348"/>
                </a:lnTo>
                <a:lnTo>
                  <a:pt x="54382" y="111268"/>
                </a:lnTo>
                <a:lnTo>
                  <a:pt x="49590" y="119843"/>
                </a:lnTo>
                <a:lnTo>
                  <a:pt x="45442" y="128418"/>
                </a:lnTo>
                <a:lnTo>
                  <a:pt x="41725" y="136992"/>
                </a:lnTo>
                <a:lnTo>
                  <a:pt x="39246" y="145565"/>
                </a:lnTo>
                <a:lnTo>
                  <a:pt x="37595" y="154138"/>
                </a:lnTo>
                <a:lnTo>
                  <a:pt x="36493" y="162711"/>
                </a:lnTo>
                <a:lnTo>
                  <a:pt x="34806" y="171284"/>
                </a:lnTo>
                <a:lnTo>
                  <a:pt x="32729" y="179856"/>
                </a:lnTo>
                <a:lnTo>
                  <a:pt x="30392" y="188429"/>
                </a:lnTo>
                <a:lnTo>
                  <a:pt x="28834" y="197001"/>
                </a:lnTo>
                <a:lnTo>
                  <a:pt x="27795" y="205574"/>
                </a:lnTo>
                <a:lnTo>
                  <a:pt x="27103" y="214146"/>
                </a:lnTo>
                <a:lnTo>
                  <a:pt x="27593" y="221767"/>
                </a:lnTo>
                <a:lnTo>
                  <a:pt x="28873" y="228752"/>
                </a:lnTo>
                <a:lnTo>
                  <a:pt x="30679" y="235313"/>
                </a:lnTo>
                <a:lnTo>
                  <a:pt x="33787" y="241593"/>
                </a:lnTo>
                <a:lnTo>
                  <a:pt x="37765" y="247684"/>
                </a:lnTo>
                <a:lnTo>
                  <a:pt x="42322" y="253650"/>
                </a:lnTo>
                <a:lnTo>
                  <a:pt x="46312" y="258580"/>
                </a:lnTo>
                <a:lnTo>
                  <a:pt x="53285" y="266597"/>
                </a:lnTo>
                <a:lnTo>
                  <a:pt x="57431" y="269116"/>
                </a:lnTo>
                <a:lnTo>
                  <a:pt x="67118" y="271915"/>
                </a:lnTo>
                <a:lnTo>
                  <a:pt x="72368" y="271708"/>
                </a:lnTo>
                <a:lnTo>
                  <a:pt x="83281" y="268940"/>
                </a:lnTo>
                <a:lnTo>
                  <a:pt x="94481" y="264534"/>
                </a:lnTo>
                <a:lnTo>
                  <a:pt x="106762" y="259401"/>
                </a:lnTo>
                <a:lnTo>
                  <a:pt x="121744" y="253944"/>
                </a:lnTo>
                <a:lnTo>
                  <a:pt x="135389" y="245805"/>
                </a:lnTo>
                <a:lnTo>
                  <a:pt x="141694" y="240967"/>
                </a:lnTo>
                <a:lnTo>
                  <a:pt x="150660" y="232979"/>
                </a:lnTo>
                <a:lnTo>
                  <a:pt x="173323" y="211404"/>
                </a:lnTo>
                <a:lnTo>
                  <a:pt x="183176" y="200888"/>
                </a:lnTo>
                <a:lnTo>
                  <a:pt x="191649" y="191020"/>
                </a:lnTo>
                <a:lnTo>
                  <a:pt x="199204" y="181584"/>
                </a:lnTo>
                <a:lnTo>
                  <a:pt x="208050" y="169578"/>
                </a:lnTo>
                <a:lnTo>
                  <a:pt x="228039" y="140999"/>
                </a:lnTo>
                <a:lnTo>
                  <a:pt x="251612" y="106431"/>
                </a:lnTo>
                <a:lnTo>
                  <a:pt x="258228" y="94711"/>
                </a:lnTo>
                <a:lnTo>
                  <a:pt x="264545" y="82135"/>
                </a:lnTo>
                <a:lnTo>
                  <a:pt x="279996" y="49302"/>
                </a:lnTo>
                <a:lnTo>
                  <a:pt x="283819" y="41385"/>
                </a:lnTo>
                <a:lnTo>
                  <a:pt x="287320" y="35155"/>
                </a:lnTo>
                <a:lnTo>
                  <a:pt x="290607" y="30049"/>
                </a:lnTo>
                <a:lnTo>
                  <a:pt x="295846" y="21835"/>
                </a:lnTo>
                <a:lnTo>
                  <a:pt x="298796" y="13761"/>
                </a:lnTo>
                <a:lnTo>
                  <a:pt x="299210" y="13882"/>
                </a:lnTo>
                <a:lnTo>
                  <a:pt x="299486" y="14914"/>
                </a:lnTo>
                <a:lnTo>
                  <a:pt x="300622" y="15602"/>
                </a:lnTo>
                <a:lnTo>
                  <a:pt x="304425" y="16367"/>
                </a:lnTo>
                <a:lnTo>
                  <a:pt x="305820" y="18476"/>
                </a:lnTo>
                <a:lnTo>
                  <a:pt x="307370" y="25899"/>
                </a:lnTo>
                <a:lnTo>
                  <a:pt x="307783" y="32451"/>
                </a:lnTo>
                <a:lnTo>
                  <a:pt x="308243" y="49891"/>
                </a:lnTo>
                <a:lnTo>
                  <a:pt x="308607" y="201224"/>
                </a:lnTo>
                <a:lnTo>
                  <a:pt x="307656" y="207436"/>
                </a:lnTo>
                <a:lnTo>
                  <a:pt x="306069" y="213483"/>
                </a:lnTo>
                <a:lnTo>
                  <a:pt x="304058" y="219419"/>
                </a:lnTo>
                <a:lnTo>
                  <a:pt x="302718" y="225281"/>
                </a:lnTo>
                <a:lnTo>
                  <a:pt x="301825" y="231095"/>
                </a:lnTo>
                <a:lnTo>
                  <a:pt x="301229" y="236875"/>
                </a:lnTo>
                <a:lnTo>
                  <a:pt x="300832" y="242634"/>
                </a:lnTo>
                <a:lnTo>
                  <a:pt x="300567" y="248378"/>
                </a:lnTo>
                <a:lnTo>
                  <a:pt x="300273" y="256983"/>
                </a:lnTo>
                <a:lnTo>
                  <a:pt x="300194" y="257945"/>
                </a:lnTo>
                <a:lnTo>
                  <a:pt x="300107" y="256472"/>
                </a:lnTo>
                <a:lnTo>
                  <a:pt x="300040" y="203909"/>
                </a:lnTo>
                <a:lnTo>
                  <a:pt x="300992" y="193034"/>
                </a:lnTo>
                <a:lnTo>
                  <a:pt x="302579" y="182927"/>
                </a:lnTo>
                <a:lnTo>
                  <a:pt x="304589" y="173331"/>
                </a:lnTo>
                <a:lnTo>
                  <a:pt x="308787" y="161219"/>
                </a:lnTo>
                <a:lnTo>
                  <a:pt x="314443" y="147429"/>
                </a:lnTo>
                <a:lnTo>
                  <a:pt x="321071" y="132520"/>
                </a:lnTo>
                <a:lnTo>
                  <a:pt x="336056" y="100716"/>
                </a:lnTo>
                <a:lnTo>
                  <a:pt x="344052" y="84233"/>
                </a:lnTo>
                <a:lnTo>
                  <a:pt x="351288" y="71340"/>
                </a:lnTo>
                <a:lnTo>
                  <a:pt x="358017" y="60840"/>
                </a:lnTo>
                <a:lnTo>
                  <a:pt x="364408" y="51935"/>
                </a:lnTo>
                <a:lnTo>
                  <a:pt x="370574" y="44093"/>
                </a:lnTo>
                <a:lnTo>
                  <a:pt x="376589" y="36960"/>
                </a:lnTo>
                <a:lnTo>
                  <a:pt x="382504" y="30300"/>
                </a:lnTo>
                <a:lnTo>
                  <a:pt x="388353" y="24907"/>
                </a:lnTo>
                <a:lnTo>
                  <a:pt x="394157" y="20359"/>
                </a:lnTo>
                <a:lnTo>
                  <a:pt x="405686" y="12766"/>
                </a:lnTo>
                <a:lnTo>
                  <a:pt x="417160" y="6217"/>
                </a:lnTo>
                <a:lnTo>
                  <a:pt x="428609" y="2671"/>
                </a:lnTo>
                <a:lnTo>
                  <a:pt x="443226" y="675"/>
                </a:lnTo>
                <a:lnTo>
                  <a:pt x="456129" y="83"/>
                </a:lnTo>
                <a:lnTo>
                  <a:pt x="461248" y="0"/>
                </a:lnTo>
                <a:lnTo>
                  <a:pt x="465614" y="897"/>
                </a:lnTo>
                <a:lnTo>
                  <a:pt x="477261" y="6711"/>
                </a:lnTo>
                <a:lnTo>
                  <a:pt x="487071" y="11780"/>
                </a:lnTo>
                <a:lnTo>
                  <a:pt x="495241" y="19749"/>
                </a:lnTo>
                <a:lnTo>
                  <a:pt x="498753" y="24541"/>
                </a:lnTo>
                <a:lnTo>
                  <a:pt x="502048" y="29640"/>
                </a:lnTo>
                <a:lnTo>
                  <a:pt x="505195" y="34945"/>
                </a:lnTo>
                <a:lnTo>
                  <a:pt x="508247" y="40386"/>
                </a:lnTo>
                <a:lnTo>
                  <a:pt x="511234" y="46871"/>
                </a:lnTo>
                <a:lnTo>
                  <a:pt x="514178" y="54052"/>
                </a:lnTo>
                <a:lnTo>
                  <a:pt x="517093" y="61697"/>
                </a:lnTo>
                <a:lnTo>
                  <a:pt x="519036" y="68698"/>
                </a:lnTo>
                <a:lnTo>
                  <a:pt x="520331" y="75271"/>
                </a:lnTo>
                <a:lnTo>
                  <a:pt x="521195" y="81558"/>
                </a:lnTo>
                <a:lnTo>
                  <a:pt x="521771" y="88607"/>
                </a:lnTo>
                <a:lnTo>
                  <a:pt x="522155" y="96164"/>
                </a:lnTo>
                <a:lnTo>
                  <a:pt x="522411" y="104059"/>
                </a:lnTo>
                <a:lnTo>
                  <a:pt x="522922" y="2484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5"/>
          <p:cNvSpPr/>
          <p:nvPr/>
        </p:nvSpPr>
        <p:spPr>
          <a:xfrm>
            <a:off x="3860482" y="3994785"/>
            <a:ext cx="194140" cy="497206"/>
          </a:xfrm>
          <a:custGeom>
            <a:avLst/>
            <a:gdLst/>
            <a:ahLst/>
            <a:cxnLst/>
            <a:rect l="0" t="0" r="0" b="0"/>
            <a:pathLst>
              <a:path w="194140" h="497206">
                <a:moveTo>
                  <a:pt x="0" y="0"/>
                </a:moveTo>
                <a:lnTo>
                  <a:pt x="9102" y="4550"/>
                </a:lnTo>
                <a:lnTo>
                  <a:pt x="15593" y="9701"/>
                </a:lnTo>
                <a:lnTo>
                  <a:pt x="23730" y="16945"/>
                </a:lnTo>
                <a:lnTo>
                  <a:pt x="41027" y="33248"/>
                </a:lnTo>
                <a:lnTo>
                  <a:pt x="55064" y="46844"/>
                </a:lnTo>
                <a:lnTo>
                  <a:pt x="61475" y="52185"/>
                </a:lnTo>
                <a:lnTo>
                  <a:pt x="67653" y="56697"/>
                </a:lnTo>
                <a:lnTo>
                  <a:pt x="73677" y="60658"/>
                </a:lnTo>
                <a:lnTo>
                  <a:pt x="79598" y="65204"/>
                </a:lnTo>
                <a:lnTo>
                  <a:pt x="85450" y="70139"/>
                </a:lnTo>
                <a:lnTo>
                  <a:pt x="91257" y="75334"/>
                </a:lnTo>
                <a:lnTo>
                  <a:pt x="96081" y="81655"/>
                </a:lnTo>
                <a:lnTo>
                  <a:pt x="100249" y="88726"/>
                </a:lnTo>
                <a:lnTo>
                  <a:pt x="103980" y="96299"/>
                </a:lnTo>
                <a:lnTo>
                  <a:pt x="109325" y="103251"/>
                </a:lnTo>
                <a:lnTo>
                  <a:pt x="115746" y="109791"/>
                </a:lnTo>
                <a:lnTo>
                  <a:pt x="122884" y="116057"/>
                </a:lnTo>
                <a:lnTo>
                  <a:pt x="128595" y="123091"/>
                </a:lnTo>
                <a:lnTo>
                  <a:pt x="133355" y="130638"/>
                </a:lnTo>
                <a:lnTo>
                  <a:pt x="149686" y="162532"/>
                </a:lnTo>
                <a:lnTo>
                  <a:pt x="156940" y="176935"/>
                </a:lnTo>
                <a:lnTo>
                  <a:pt x="162729" y="189394"/>
                </a:lnTo>
                <a:lnTo>
                  <a:pt x="167541" y="200558"/>
                </a:lnTo>
                <a:lnTo>
                  <a:pt x="171702" y="210857"/>
                </a:lnTo>
                <a:lnTo>
                  <a:pt x="181404" y="237542"/>
                </a:lnTo>
                <a:lnTo>
                  <a:pt x="186658" y="252659"/>
                </a:lnTo>
                <a:lnTo>
                  <a:pt x="190161" y="266547"/>
                </a:lnTo>
                <a:lnTo>
                  <a:pt x="192497" y="279615"/>
                </a:lnTo>
                <a:lnTo>
                  <a:pt x="194054" y="292137"/>
                </a:lnTo>
                <a:lnTo>
                  <a:pt x="194139" y="307153"/>
                </a:lnTo>
                <a:lnTo>
                  <a:pt x="193244" y="323831"/>
                </a:lnTo>
                <a:lnTo>
                  <a:pt x="191694" y="341617"/>
                </a:lnTo>
                <a:lnTo>
                  <a:pt x="189708" y="356332"/>
                </a:lnTo>
                <a:lnTo>
                  <a:pt x="187432" y="369000"/>
                </a:lnTo>
                <a:lnTo>
                  <a:pt x="184962" y="380302"/>
                </a:lnTo>
                <a:lnTo>
                  <a:pt x="182363" y="390695"/>
                </a:lnTo>
                <a:lnTo>
                  <a:pt x="179678" y="400480"/>
                </a:lnTo>
                <a:lnTo>
                  <a:pt x="176935" y="409862"/>
                </a:lnTo>
                <a:lnTo>
                  <a:pt x="173202" y="419926"/>
                </a:lnTo>
                <a:lnTo>
                  <a:pt x="168808" y="430446"/>
                </a:lnTo>
                <a:lnTo>
                  <a:pt x="163974" y="441269"/>
                </a:lnTo>
                <a:lnTo>
                  <a:pt x="159798" y="449436"/>
                </a:lnTo>
                <a:lnTo>
                  <a:pt x="156062" y="455834"/>
                </a:lnTo>
                <a:lnTo>
                  <a:pt x="152619" y="461052"/>
                </a:lnTo>
                <a:lnTo>
                  <a:pt x="148419" y="466435"/>
                </a:lnTo>
                <a:lnTo>
                  <a:pt x="143713" y="471929"/>
                </a:lnTo>
                <a:lnTo>
                  <a:pt x="134358" y="482161"/>
                </a:lnTo>
                <a:lnTo>
                  <a:pt x="127024" y="489884"/>
                </a:lnTo>
                <a:lnTo>
                  <a:pt x="123736" y="492324"/>
                </a:lnTo>
                <a:lnTo>
                  <a:pt x="120590" y="493951"/>
                </a:lnTo>
                <a:lnTo>
                  <a:pt x="102870" y="4972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6"/>
          <p:cNvSpPr/>
          <p:nvPr/>
        </p:nvSpPr>
        <p:spPr>
          <a:xfrm>
            <a:off x="4357687" y="4097671"/>
            <a:ext cx="437198" cy="59992"/>
          </a:xfrm>
          <a:custGeom>
            <a:avLst/>
            <a:gdLst/>
            <a:ahLst/>
            <a:cxnLst/>
            <a:rect l="0" t="0" r="0" b="0"/>
            <a:pathLst>
              <a:path w="437198" h="59992">
                <a:moveTo>
                  <a:pt x="0" y="59991"/>
                </a:moveTo>
                <a:lnTo>
                  <a:pt x="13652" y="55441"/>
                </a:lnTo>
                <a:lnTo>
                  <a:pt x="19579" y="54100"/>
                </a:lnTo>
                <a:lnTo>
                  <a:pt x="31244" y="52610"/>
                </a:lnTo>
                <a:lnTo>
                  <a:pt x="37974" y="51261"/>
                </a:lnTo>
                <a:lnTo>
                  <a:pt x="45319" y="49408"/>
                </a:lnTo>
                <a:lnTo>
                  <a:pt x="62052" y="44810"/>
                </a:lnTo>
                <a:lnTo>
                  <a:pt x="114945" y="31299"/>
                </a:lnTo>
                <a:lnTo>
                  <a:pt x="219841" y="6880"/>
                </a:lnTo>
                <a:lnTo>
                  <a:pt x="233238" y="4581"/>
                </a:lnTo>
                <a:lnTo>
                  <a:pt x="245980" y="3049"/>
                </a:lnTo>
                <a:lnTo>
                  <a:pt x="258284" y="2027"/>
                </a:lnTo>
                <a:lnTo>
                  <a:pt x="269345" y="1346"/>
                </a:lnTo>
                <a:lnTo>
                  <a:pt x="289254" y="589"/>
                </a:lnTo>
                <a:lnTo>
                  <a:pt x="377516" y="19"/>
                </a:lnTo>
                <a:lnTo>
                  <a:pt x="398607" y="0"/>
                </a:lnTo>
                <a:lnTo>
                  <a:pt x="407661" y="947"/>
                </a:lnTo>
                <a:lnTo>
                  <a:pt x="415601" y="2531"/>
                </a:lnTo>
                <a:lnTo>
                  <a:pt x="437197" y="85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7"/>
          <p:cNvSpPr/>
          <p:nvPr/>
        </p:nvSpPr>
        <p:spPr>
          <a:xfrm>
            <a:off x="4366259" y="4174807"/>
            <a:ext cx="497207" cy="102871"/>
          </a:xfrm>
          <a:custGeom>
            <a:avLst/>
            <a:gdLst/>
            <a:ahLst/>
            <a:cxnLst/>
            <a:rect l="0" t="0" r="0" b="0"/>
            <a:pathLst>
              <a:path w="497207" h="102871">
                <a:moveTo>
                  <a:pt x="0" y="102870"/>
                </a:moveTo>
                <a:lnTo>
                  <a:pt x="18204" y="102870"/>
                </a:lnTo>
                <a:lnTo>
                  <a:pt x="34044" y="100013"/>
                </a:lnTo>
                <a:lnTo>
                  <a:pt x="55081" y="95250"/>
                </a:lnTo>
                <a:lnTo>
                  <a:pt x="79583" y="89218"/>
                </a:lnTo>
                <a:lnTo>
                  <a:pt x="107348" y="81386"/>
                </a:lnTo>
                <a:lnTo>
                  <a:pt x="213716" y="49061"/>
                </a:lnTo>
                <a:lnTo>
                  <a:pt x="231060" y="44137"/>
                </a:lnTo>
                <a:lnTo>
                  <a:pt x="247385" y="39902"/>
                </a:lnTo>
                <a:lnTo>
                  <a:pt x="336014" y="18672"/>
                </a:lnTo>
                <a:lnTo>
                  <a:pt x="352597" y="15306"/>
                </a:lnTo>
                <a:lnTo>
                  <a:pt x="366510" y="13061"/>
                </a:lnTo>
                <a:lnTo>
                  <a:pt x="378642" y="11565"/>
                </a:lnTo>
                <a:lnTo>
                  <a:pt x="407363" y="7363"/>
                </a:lnTo>
                <a:lnTo>
                  <a:pt x="423023" y="4908"/>
                </a:lnTo>
                <a:lnTo>
                  <a:pt x="438226" y="3272"/>
                </a:lnTo>
                <a:lnTo>
                  <a:pt x="453123" y="2182"/>
                </a:lnTo>
                <a:lnTo>
                  <a:pt x="49720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8"/>
          <p:cNvSpPr/>
          <p:nvPr/>
        </p:nvSpPr>
        <p:spPr>
          <a:xfrm>
            <a:off x="5214937" y="3814762"/>
            <a:ext cx="42864" cy="351474"/>
          </a:xfrm>
          <a:custGeom>
            <a:avLst/>
            <a:gdLst/>
            <a:ahLst/>
            <a:cxnLst/>
            <a:rect l="0" t="0" r="0" b="0"/>
            <a:pathLst>
              <a:path w="42864" h="351474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1" y="19313"/>
                </a:lnTo>
                <a:lnTo>
                  <a:pt x="13670" y="25258"/>
                </a:lnTo>
                <a:lnTo>
                  <a:pt x="14828" y="33031"/>
                </a:lnTo>
                <a:lnTo>
                  <a:pt x="15601" y="42023"/>
                </a:lnTo>
                <a:lnTo>
                  <a:pt x="16115" y="50876"/>
                </a:lnTo>
                <a:lnTo>
                  <a:pt x="16687" y="68331"/>
                </a:lnTo>
                <a:lnTo>
                  <a:pt x="17085" y="108870"/>
                </a:lnTo>
                <a:lnTo>
                  <a:pt x="17105" y="115442"/>
                </a:lnTo>
                <a:lnTo>
                  <a:pt x="16166" y="125539"/>
                </a:lnTo>
                <a:lnTo>
                  <a:pt x="14587" y="137985"/>
                </a:lnTo>
                <a:lnTo>
                  <a:pt x="12583" y="151998"/>
                </a:lnTo>
                <a:lnTo>
                  <a:pt x="12198" y="167054"/>
                </a:lnTo>
                <a:lnTo>
                  <a:pt x="12895" y="182807"/>
                </a:lnTo>
                <a:lnTo>
                  <a:pt x="14311" y="199024"/>
                </a:lnTo>
                <a:lnTo>
                  <a:pt x="16208" y="213645"/>
                </a:lnTo>
                <a:lnTo>
                  <a:pt x="18426" y="227203"/>
                </a:lnTo>
                <a:lnTo>
                  <a:pt x="20856" y="240051"/>
                </a:lnTo>
                <a:lnTo>
                  <a:pt x="22477" y="250522"/>
                </a:lnTo>
                <a:lnTo>
                  <a:pt x="23557" y="259407"/>
                </a:lnTo>
                <a:lnTo>
                  <a:pt x="24277" y="267236"/>
                </a:lnTo>
                <a:lnTo>
                  <a:pt x="25710" y="277217"/>
                </a:lnTo>
                <a:lnTo>
                  <a:pt x="29842" y="301008"/>
                </a:lnTo>
                <a:lnTo>
                  <a:pt x="31324" y="311162"/>
                </a:lnTo>
                <a:lnTo>
                  <a:pt x="32313" y="319836"/>
                </a:lnTo>
                <a:lnTo>
                  <a:pt x="32972" y="327524"/>
                </a:lnTo>
                <a:lnTo>
                  <a:pt x="34364" y="333602"/>
                </a:lnTo>
                <a:lnTo>
                  <a:pt x="36244" y="338606"/>
                </a:lnTo>
                <a:lnTo>
                  <a:pt x="42863" y="3514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9"/>
          <p:cNvSpPr/>
          <p:nvPr/>
        </p:nvSpPr>
        <p:spPr>
          <a:xfrm>
            <a:off x="5064266" y="4209097"/>
            <a:ext cx="476427" cy="68581"/>
          </a:xfrm>
          <a:custGeom>
            <a:avLst/>
            <a:gdLst/>
            <a:ahLst/>
            <a:cxnLst/>
            <a:rect l="0" t="0" r="0" b="0"/>
            <a:pathLst>
              <a:path w="476427" h="68581">
                <a:moveTo>
                  <a:pt x="4938" y="68580"/>
                </a:moveTo>
                <a:lnTo>
                  <a:pt x="0" y="68580"/>
                </a:lnTo>
                <a:lnTo>
                  <a:pt x="21173" y="68580"/>
                </a:lnTo>
                <a:lnTo>
                  <a:pt x="26239" y="67628"/>
                </a:lnTo>
                <a:lnTo>
                  <a:pt x="31521" y="66040"/>
                </a:lnTo>
                <a:lnTo>
                  <a:pt x="36948" y="64029"/>
                </a:lnTo>
                <a:lnTo>
                  <a:pt x="42470" y="62689"/>
                </a:lnTo>
                <a:lnTo>
                  <a:pt x="53687" y="61199"/>
                </a:lnTo>
                <a:lnTo>
                  <a:pt x="60298" y="59850"/>
                </a:lnTo>
                <a:lnTo>
                  <a:pt x="67562" y="57997"/>
                </a:lnTo>
                <a:lnTo>
                  <a:pt x="117956" y="43630"/>
                </a:lnTo>
                <a:lnTo>
                  <a:pt x="131719" y="40516"/>
                </a:lnTo>
                <a:lnTo>
                  <a:pt x="143751" y="38441"/>
                </a:lnTo>
                <a:lnTo>
                  <a:pt x="154630" y="37057"/>
                </a:lnTo>
                <a:lnTo>
                  <a:pt x="165693" y="35183"/>
                </a:lnTo>
                <a:lnTo>
                  <a:pt x="176878" y="32980"/>
                </a:lnTo>
                <a:lnTo>
                  <a:pt x="199466" y="27993"/>
                </a:lnTo>
                <a:lnTo>
                  <a:pt x="256428" y="14211"/>
                </a:lnTo>
                <a:lnTo>
                  <a:pt x="272610" y="11379"/>
                </a:lnTo>
                <a:lnTo>
                  <a:pt x="313451" y="5693"/>
                </a:lnTo>
                <a:lnTo>
                  <a:pt x="331581" y="3795"/>
                </a:lnTo>
                <a:lnTo>
                  <a:pt x="347478" y="2530"/>
                </a:lnTo>
                <a:lnTo>
                  <a:pt x="374348" y="1125"/>
                </a:lnTo>
                <a:lnTo>
                  <a:pt x="395815" y="500"/>
                </a:lnTo>
                <a:lnTo>
                  <a:pt x="445854" y="44"/>
                </a:lnTo>
                <a:lnTo>
                  <a:pt x="47642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0"/>
          <p:cNvSpPr/>
          <p:nvPr/>
        </p:nvSpPr>
        <p:spPr>
          <a:xfrm>
            <a:off x="5175708" y="4346759"/>
            <a:ext cx="485000" cy="248058"/>
          </a:xfrm>
          <a:custGeom>
            <a:avLst/>
            <a:gdLst/>
            <a:ahLst/>
            <a:cxnLst/>
            <a:rect l="0" t="0" r="0" b="0"/>
            <a:pathLst>
              <a:path w="485000" h="248058">
                <a:moveTo>
                  <a:pt x="4939" y="59506"/>
                </a:moveTo>
                <a:lnTo>
                  <a:pt x="388" y="50404"/>
                </a:lnTo>
                <a:lnTo>
                  <a:pt x="0" y="46770"/>
                </a:lnTo>
                <a:lnTo>
                  <a:pt x="694" y="43395"/>
                </a:lnTo>
                <a:lnTo>
                  <a:pt x="2109" y="40193"/>
                </a:lnTo>
                <a:lnTo>
                  <a:pt x="4957" y="37105"/>
                </a:lnTo>
                <a:lnTo>
                  <a:pt x="13202" y="31135"/>
                </a:lnTo>
                <a:lnTo>
                  <a:pt x="23217" y="25306"/>
                </a:lnTo>
                <a:lnTo>
                  <a:pt x="34017" y="19541"/>
                </a:lnTo>
                <a:lnTo>
                  <a:pt x="45168" y="13803"/>
                </a:lnTo>
                <a:lnTo>
                  <a:pt x="52713" y="10940"/>
                </a:lnTo>
                <a:lnTo>
                  <a:pt x="61553" y="8079"/>
                </a:lnTo>
                <a:lnTo>
                  <a:pt x="71257" y="5219"/>
                </a:lnTo>
                <a:lnTo>
                  <a:pt x="80583" y="3311"/>
                </a:lnTo>
                <a:lnTo>
                  <a:pt x="89659" y="2041"/>
                </a:lnTo>
                <a:lnTo>
                  <a:pt x="98566" y="1193"/>
                </a:lnTo>
                <a:lnTo>
                  <a:pt x="113544" y="251"/>
                </a:lnTo>
                <a:lnTo>
                  <a:pt x="120205" y="0"/>
                </a:lnTo>
                <a:lnTo>
                  <a:pt x="125597" y="786"/>
                </a:lnTo>
                <a:lnTo>
                  <a:pt x="138691" y="6441"/>
                </a:lnTo>
                <a:lnTo>
                  <a:pt x="153260" y="14150"/>
                </a:lnTo>
                <a:lnTo>
                  <a:pt x="160712" y="19662"/>
                </a:lnTo>
                <a:lnTo>
                  <a:pt x="163080" y="22466"/>
                </a:lnTo>
                <a:lnTo>
                  <a:pt x="164659" y="25288"/>
                </a:lnTo>
                <a:lnTo>
                  <a:pt x="165712" y="28121"/>
                </a:lnTo>
                <a:lnTo>
                  <a:pt x="166413" y="31915"/>
                </a:lnTo>
                <a:lnTo>
                  <a:pt x="166881" y="36350"/>
                </a:lnTo>
                <a:lnTo>
                  <a:pt x="167193" y="41211"/>
                </a:lnTo>
                <a:lnTo>
                  <a:pt x="167401" y="46356"/>
                </a:lnTo>
                <a:lnTo>
                  <a:pt x="167632" y="57154"/>
                </a:lnTo>
                <a:lnTo>
                  <a:pt x="167762" y="73944"/>
                </a:lnTo>
                <a:lnTo>
                  <a:pt x="166827" y="79608"/>
                </a:lnTo>
                <a:lnTo>
                  <a:pt x="165252" y="85290"/>
                </a:lnTo>
                <a:lnTo>
                  <a:pt x="155880" y="112647"/>
                </a:lnTo>
                <a:lnTo>
                  <a:pt x="151286" y="121603"/>
                </a:lnTo>
                <a:lnTo>
                  <a:pt x="145367" y="131384"/>
                </a:lnTo>
                <a:lnTo>
                  <a:pt x="119885" y="169906"/>
                </a:lnTo>
                <a:lnTo>
                  <a:pt x="113954" y="177874"/>
                </a:lnTo>
                <a:lnTo>
                  <a:pt x="108096" y="185090"/>
                </a:lnTo>
                <a:lnTo>
                  <a:pt x="97459" y="197236"/>
                </a:lnTo>
                <a:lnTo>
                  <a:pt x="89556" y="205810"/>
                </a:lnTo>
                <a:lnTo>
                  <a:pt x="79752" y="215991"/>
                </a:lnTo>
                <a:lnTo>
                  <a:pt x="62135" y="233754"/>
                </a:lnTo>
                <a:lnTo>
                  <a:pt x="60215" y="236631"/>
                </a:lnTo>
                <a:lnTo>
                  <a:pt x="58081" y="242368"/>
                </a:lnTo>
                <a:lnTo>
                  <a:pt x="58464" y="244279"/>
                </a:lnTo>
                <a:lnTo>
                  <a:pt x="59673" y="245553"/>
                </a:lnTo>
                <a:lnTo>
                  <a:pt x="61431" y="246402"/>
                </a:lnTo>
                <a:lnTo>
                  <a:pt x="65924" y="247346"/>
                </a:lnTo>
                <a:lnTo>
                  <a:pt x="79363" y="248001"/>
                </a:lnTo>
                <a:lnTo>
                  <a:pt x="85006" y="248057"/>
                </a:lnTo>
                <a:lnTo>
                  <a:pt x="95770" y="245541"/>
                </a:lnTo>
                <a:lnTo>
                  <a:pt x="109126" y="242201"/>
                </a:lnTo>
                <a:lnTo>
                  <a:pt x="121412" y="240716"/>
                </a:lnTo>
                <a:lnTo>
                  <a:pt x="135762" y="237516"/>
                </a:lnTo>
                <a:lnTo>
                  <a:pt x="143590" y="235329"/>
                </a:lnTo>
                <a:lnTo>
                  <a:pt x="159907" y="230360"/>
                </a:lnTo>
                <a:lnTo>
                  <a:pt x="168258" y="227700"/>
                </a:lnTo>
                <a:lnTo>
                  <a:pt x="183351" y="224976"/>
                </a:lnTo>
                <a:lnTo>
                  <a:pt x="202938" y="222206"/>
                </a:lnTo>
                <a:lnTo>
                  <a:pt x="289160" y="210918"/>
                </a:lnTo>
                <a:lnTo>
                  <a:pt x="312530" y="209025"/>
                </a:lnTo>
                <a:lnTo>
                  <a:pt x="337634" y="207762"/>
                </a:lnTo>
                <a:lnTo>
                  <a:pt x="409958" y="205737"/>
                </a:lnTo>
                <a:lnTo>
                  <a:pt x="451646" y="205304"/>
                </a:lnTo>
                <a:lnTo>
                  <a:pt x="466365" y="206220"/>
                </a:lnTo>
                <a:lnTo>
                  <a:pt x="471624" y="207798"/>
                </a:lnTo>
                <a:lnTo>
                  <a:pt x="484999" y="2138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1"/>
          <p:cNvSpPr/>
          <p:nvPr/>
        </p:nvSpPr>
        <p:spPr>
          <a:xfrm>
            <a:off x="4007406" y="4852035"/>
            <a:ext cx="33099" cy="360045"/>
          </a:xfrm>
          <a:custGeom>
            <a:avLst/>
            <a:gdLst/>
            <a:ahLst/>
            <a:cxnLst/>
            <a:rect l="0" t="0" r="0" b="0"/>
            <a:pathLst>
              <a:path w="33099" h="360045">
                <a:moveTo>
                  <a:pt x="7381" y="0"/>
                </a:moveTo>
                <a:lnTo>
                  <a:pt x="2831" y="9102"/>
                </a:lnTo>
                <a:lnTo>
                  <a:pt x="1489" y="12735"/>
                </a:lnTo>
                <a:lnTo>
                  <a:pt x="596" y="16110"/>
                </a:lnTo>
                <a:lnTo>
                  <a:pt x="0" y="19312"/>
                </a:lnTo>
                <a:lnTo>
                  <a:pt x="555" y="23352"/>
                </a:lnTo>
                <a:lnTo>
                  <a:pt x="1878" y="27951"/>
                </a:lnTo>
                <a:lnTo>
                  <a:pt x="3713" y="32921"/>
                </a:lnTo>
                <a:lnTo>
                  <a:pt x="4935" y="38140"/>
                </a:lnTo>
                <a:lnTo>
                  <a:pt x="5750" y="43524"/>
                </a:lnTo>
                <a:lnTo>
                  <a:pt x="6294" y="49018"/>
                </a:lnTo>
                <a:lnTo>
                  <a:pt x="7609" y="56491"/>
                </a:lnTo>
                <a:lnTo>
                  <a:pt x="9438" y="65283"/>
                </a:lnTo>
                <a:lnTo>
                  <a:pt x="11610" y="74954"/>
                </a:lnTo>
                <a:lnTo>
                  <a:pt x="13058" y="84260"/>
                </a:lnTo>
                <a:lnTo>
                  <a:pt x="14023" y="93320"/>
                </a:lnTo>
                <a:lnTo>
                  <a:pt x="14666" y="102219"/>
                </a:lnTo>
                <a:lnTo>
                  <a:pt x="15095" y="111008"/>
                </a:lnTo>
                <a:lnTo>
                  <a:pt x="15572" y="128394"/>
                </a:lnTo>
                <a:lnTo>
                  <a:pt x="15878" y="159805"/>
                </a:lnTo>
                <a:lnTo>
                  <a:pt x="15944" y="219658"/>
                </a:lnTo>
                <a:lnTo>
                  <a:pt x="16899" y="233116"/>
                </a:lnTo>
                <a:lnTo>
                  <a:pt x="18489" y="248755"/>
                </a:lnTo>
                <a:lnTo>
                  <a:pt x="20502" y="265850"/>
                </a:lnTo>
                <a:lnTo>
                  <a:pt x="21843" y="279151"/>
                </a:lnTo>
                <a:lnTo>
                  <a:pt x="22737" y="289923"/>
                </a:lnTo>
                <a:lnTo>
                  <a:pt x="23334" y="299009"/>
                </a:lnTo>
                <a:lnTo>
                  <a:pt x="23996" y="314186"/>
                </a:lnTo>
                <a:lnTo>
                  <a:pt x="24421" y="334899"/>
                </a:lnTo>
                <a:lnTo>
                  <a:pt x="25409" y="339471"/>
                </a:lnTo>
                <a:lnTo>
                  <a:pt x="27020" y="344424"/>
                </a:lnTo>
                <a:lnTo>
                  <a:pt x="33098" y="3600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2"/>
          <p:cNvSpPr/>
          <p:nvPr/>
        </p:nvSpPr>
        <p:spPr>
          <a:xfrm>
            <a:off x="3766184" y="5332095"/>
            <a:ext cx="514351" cy="24527"/>
          </a:xfrm>
          <a:custGeom>
            <a:avLst/>
            <a:gdLst/>
            <a:ahLst/>
            <a:cxnLst/>
            <a:rect l="0" t="0" r="0" b="0"/>
            <a:pathLst>
              <a:path w="514351" h="24527">
                <a:moveTo>
                  <a:pt x="0" y="17145"/>
                </a:moveTo>
                <a:lnTo>
                  <a:pt x="4552" y="21696"/>
                </a:lnTo>
                <a:lnTo>
                  <a:pt x="6844" y="23036"/>
                </a:lnTo>
                <a:lnTo>
                  <a:pt x="9325" y="23930"/>
                </a:lnTo>
                <a:lnTo>
                  <a:pt x="11932" y="24526"/>
                </a:lnTo>
                <a:lnTo>
                  <a:pt x="15575" y="23970"/>
                </a:lnTo>
                <a:lnTo>
                  <a:pt x="19908" y="22647"/>
                </a:lnTo>
                <a:lnTo>
                  <a:pt x="24702" y="20813"/>
                </a:lnTo>
                <a:lnTo>
                  <a:pt x="31708" y="19590"/>
                </a:lnTo>
                <a:lnTo>
                  <a:pt x="40189" y="18775"/>
                </a:lnTo>
                <a:lnTo>
                  <a:pt x="49653" y="18232"/>
                </a:lnTo>
                <a:lnTo>
                  <a:pt x="67788" y="17628"/>
                </a:lnTo>
                <a:lnTo>
                  <a:pt x="76625" y="17467"/>
                </a:lnTo>
                <a:lnTo>
                  <a:pt x="85373" y="16407"/>
                </a:lnTo>
                <a:lnTo>
                  <a:pt x="94064" y="14748"/>
                </a:lnTo>
                <a:lnTo>
                  <a:pt x="102714" y="12690"/>
                </a:lnTo>
                <a:lnTo>
                  <a:pt x="111339" y="11317"/>
                </a:lnTo>
                <a:lnTo>
                  <a:pt x="119946" y="10402"/>
                </a:lnTo>
                <a:lnTo>
                  <a:pt x="128541" y="9792"/>
                </a:lnTo>
                <a:lnTo>
                  <a:pt x="138082" y="9386"/>
                </a:lnTo>
                <a:lnTo>
                  <a:pt x="158842" y="8934"/>
                </a:lnTo>
                <a:lnTo>
                  <a:pt x="187400" y="8679"/>
                </a:lnTo>
                <a:lnTo>
                  <a:pt x="307634" y="2702"/>
                </a:lnTo>
                <a:lnTo>
                  <a:pt x="5143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3"/>
          <p:cNvSpPr/>
          <p:nvPr/>
        </p:nvSpPr>
        <p:spPr>
          <a:xfrm>
            <a:off x="3929458" y="5469254"/>
            <a:ext cx="230686" cy="360047"/>
          </a:xfrm>
          <a:custGeom>
            <a:avLst/>
            <a:gdLst/>
            <a:ahLst/>
            <a:cxnLst/>
            <a:rect l="0" t="0" r="0" b="0"/>
            <a:pathLst>
              <a:path w="230686" h="360047">
                <a:moveTo>
                  <a:pt x="76757" y="0"/>
                </a:moveTo>
                <a:lnTo>
                  <a:pt x="40166" y="0"/>
                </a:lnTo>
                <a:lnTo>
                  <a:pt x="38076" y="953"/>
                </a:lnTo>
                <a:lnTo>
                  <a:pt x="36682" y="2541"/>
                </a:lnTo>
                <a:lnTo>
                  <a:pt x="35753" y="4552"/>
                </a:lnTo>
                <a:lnTo>
                  <a:pt x="29894" y="11932"/>
                </a:lnTo>
                <a:lnTo>
                  <a:pt x="24814" y="22449"/>
                </a:lnTo>
                <a:lnTo>
                  <a:pt x="22125" y="29254"/>
                </a:lnTo>
                <a:lnTo>
                  <a:pt x="16599" y="44435"/>
                </a:lnTo>
                <a:lnTo>
                  <a:pt x="13791" y="52483"/>
                </a:lnTo>
                <a:lnTo>
                  <a:pt x="11920" y="60707"/>
                </a:lnTo>
                <a:lnTo>
                  <a:pt x="10672" y="69046"/>
                </a:lnTo>
                <a:lnTo>
                  <a:pt x="9840" y="77464"/>
                </a:lnTo>
                <a:lnTo>
                  <a:pt x="8333" y="85933"/>
                </a:lnTo>
                <a:lnTo>
                  <a:pt x="6376" y="94436"/>
                </a:lnTo>
                <a:lnTo>
                  <a:pt x="4119" y="102963"/>
                </a:lnTo>
                <a:lnTo>
                  <a:pt x="2614" y="112457"/>
                </a:lnTo>
                <a:lnTo>
                  <a:pt x="1610" y="122597"/>
                </a:lnTo>
                <a:lnTo>
                  <a:pt x="942" y="133166"/>
                </a:lnTo>
                <a:lnTo>
                  <a:pt x="198" y="160151"/>
                </a:lnTo>
                <a:lnTo>
                  <a:pt x="0" y="175347"/>
                </a:lnTo>
                <a:lnTo>
                  <a:pt x="821" y="195956"/>
                </a:lnTo>
                <a:lnTo>
                  <a:pt x="7019" y="293364"/>
                </a:lnTo>
                <a:lnTo>
                  <a:pt x="9310" y="304161"/>
                </a:lnTo>
                <a:lnTo>
                  <a:pt x="12743" y="314217"/>
                </a:lnTo>
                <a:lnTo>
                  <a:pt x="16935" y="323778"/>
                </a:lnTo>
                <a:lnTo>
                  <a:pt x="21636" y="331105"/>
                </a:lnTo>
                <a:lnTo>
                  <a:pt x="26674" y="336941"/>
                </a:lnTo>
                <a:lnTo>
                  <a:pt x="31939" y="341786"/>
                </a:lnTo>
                <a:lnTo>
                  <a:pt x="37353" y="345015"/>
                </a:lnTo>
                <a:lnTo>
                  <a:pt x="42867" y="347168"/>
                </a:lnTo>
                <a:lnTo>
                  <a:pt x="48449" y="348603"/>
                </a:lnTo>
                <a:lnTo>
                  <a:pt x="54075" y="349560"/>
                </a:lnTo>
                <a:lnTo>
                  <a:pt x="59730" y="350198"/>
                </a:lnTo>
                <a:lnTo>
                  <a:pt x="65406" y="350623"/>
                </a:lnTo>
                <a:lnTo>
                  <a:pt x="71094" y="350906"/>
                </a:lnTo>
                <a:lnTo>
                  <a:pt x="82495" y="351221"/>
                </a:lnTo>
                <a:lnTo>
                  <a:pt x="88202" y="350352"/>
                </a:lnTo>
                <a:lnTo>
                  <a:pt x="93912" y="348821"/>
                </a:lnTo>
                <a:lnTo>
                  <a:pt x="99623" y="346848"/>
                </a:lnTo>
                <a:lnTo>
                  <a:pt x="105336" y="344580"/>
                </a:lnTo>
                <a:lnTo>
                  <a:pt x="111050" y="342115"/>
                </a:lnTo>
                <a:lnTo>
                  <a:pt x="122478" y="336836"/>
                </a:lnTo>
                <a:lnTo>
                  <a:pt x="133907" y="331315"/>
                </a:lnTo>
                <a:lnTo>
                  <a:pt x="141527" y="325653"/>
                </a:lnTo>
                <a:lnTo>
                  <a:pt x="150417" y="318067"/>
                </a:lnTo>
                <a:lnTo>
                  <a:pt x="168549" y="301383"/>
                </a:lnTo>
                <a:lnTo>
                  <a:pt x="182958" y="287619"/>
                </a:lnTo>
                <a:lnTo>
                  <a:pt x="188515" y="281281"/>
                </a:lnTo>
                <a:lnTo>
                  <a:pt x="193172" y="275151"/>
                </a:lnTo>
                <a:lnTo>
                  <a:pt x="197229" y="269159"/>
                </a:lnTo>
                <a:lnTo>
                  <a:pt x="202792" y="259450"/>
                </a:lnTo>
                <a:lnTo>
                  <a:pt x="216592" y="233421"/>
                </a:lnTo>
                <a:lnTo>
                  <a:pt x="221415" y="222290"/>
                </a:lnTo>
                <a:lnTo>
                  <a:pt x="224631" y="212963"/>
                </a:lnTo>
                <a:lnTo>
                  <a:pt x="226774" y="204841"/>
                </a:lnTo>
                <a:lnTo>
                  <a:pt x="228204" y="197521"/>
                </a:lnTo>
                <a:lnTo>
                  <a:pt x="229156" y="190736"/>
                </a:lnTo>
                <a:lnTo>
                  <a:pt x="229791" y="184308"/>
                </a:lnTo>
                <a:lnTo>
                  <a:pt x="230497" y="174625"/>
                </a:lnTo>
                <a:lnTo>
                  <a:pt x="230685" y="170709"/>
                </a:lnTo>
                <a:lnTo>
                  <a:pt x="229858" y="168099"/>
                </a:lnTo>
                <a:lnTo>
                  <a:pt x="228354" y="166358"/>
                </a:lnTo>
                <a:lnTo>
                  <a:pt x="224143" y="163473"/>
                </a:lnTo>
                <a:lnTo>
                  <a:pt x="219097" y="159015"/>
                </a:lnTo>
                <a:lnTo>
                  <a:pt x="215465" y="157445"/>
                </a:lnTo>
                <a:lnTo>
                  <a:pt x="211139" y="156399"/>
                </a:lnTo>
                <a:lnTo>
                  <a:pt x="206350" y="155701"/>
                </a:lnTo>
                <a:lnTo>
                  <a:pt x="202205" y="156188"/>
                </a:lnTo>
                <a:lnTo>
                  <a:pt x="198489" y="157466"/>
                </a:lnTo>
                <a:lnTo>
                  <a:pt x="186168" y="163815"/>
                </a:lnTo>
                <a:lnTo>
                  <a:pt x="181130" y="166360"/>
                </a:lnTo>
                <a:lnTo>
                  <a:pt x="175866" y="169961"/>
                </a:lnTo>
                <a:lnTo>
                  <a:pt x="170452" y="174268"/>
                </a:lnTo>
                <a:lnTo>
                  <a:pt x="164938" y="179044"/>
                </a:lnTo>
                <a:lnTo>
                  <a:pt x="159357" y="183180"/>
                </a:lnTo>
                <a:lnTo>
                  <a:pt x="153731" y="186891"/>
                </a:lnTo>
                <a:lnTo>
                  <a:pt x="148075" y="190316"/>
                </a:lnTo>
                <a:lnTo>
                  <a:pt x="143353" y="195458"/>
                </a:lnTo>
                <a:lnTo>
                  <a:pt x="139251" y="201743"/>
                </a:lnTo>
                <a:lnTo>
                  <a:pt x="135565" y="208790"/>
                </a:lnTo>
                <a:lnTo>
                  <a:pt x="131202" y="215394"/>
                </a:lnTo>
                <a:lnTo>
                  <a:pt x="126389" y="221701"/>
                </a:lnTo>
                <a:lnTo>
                  <a:pt x="121274" y="227811"/>
                </a:lnTo>
                <a:lnTo>
                  <a:pt x="115008" y="237599"/>
                </a:lnTo>
                <a:lnTo>
                  <a:pt x="107973" y="249839"/>
                </a:lnTo>
                <a:lnTo>
                  <a:pt x="89498" y="284212"/>
                </a:lnTo>
                <a:lnTo>
                  <a:pt x="85251" y="292345"/>
                </a:lnTo>
                <a:lnTo>
                  <a:pt x="82419" y="299672"/>
                </a:lnTo>
                <a:lnTo>
                  <a:pt x="80532" y="306462"/>
                </a:lnTo>
                <a:lnTo>
                  <a:pt x="79273" y="312893"/>
                </a:lnTo>
                <a:lnTo>
                  <a:pt x="77875" y="322579"/>
                </a:lnTo>
                <a:lnTo>
                  <a:pt x="77088" y="333387"/>
                </a:lnTo>
                <a:lnTo>
                  <a:pt x="76978" y="336558"/>
                </a:lnTo>
                <a:lnTo>
                  <a:pt x="77856" y="339625"/>
                </a:lnTo>
                <a:lnTo>
                  <a:pt x="84157" y="349724"/>
                </a:lnTo>
                <a:lnTo>
                  <a:pt x="89888" y="350696"/>
                </a:lnTo>
                <a:lnTo>
                  <a:pt x="94084" y="350955"/>
                </a:lnTo>
                <a:lnTo>
                  <a:pt x="97833" y="352080"/>
                </a:lnTo>
                <a:lnTo>
                  <a:pt x="101285" y="353783"/>
                </a:lnTo>
                <a:lnTo>
                  <a:pt x="111046" y="3600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4"/>
          <p:cNvSpPr/>
          <p:nvPr/>
        </p:nvSpPr>
        <p:spPr>
          <a:xfrm>
            <a:off x="4507053" y="5340667"/>
            <a:ext cx="39230" cy="25859"/>
          </a:xfrm>
          <a:custGeom>
            <a:avLst/>
            <a:gdLst/>
            <a:ahLst/>
            <a:cxnLst/>
            <a:rect l="0" t="0" r="0" b="0"/>
            <a:pathLst>
              <a:path w="39230" h="25859">
                <a:moveTo>
                  <a:pt x="4939" y="0"/>
                </a:moveTo>
                <a:lnTo>
                  <a:pt x="0" y="0"/>
                </a:lnTo>
                <a:lnTo>
                  <a:pt x="20533" y="0"/>
                </a:lnTo>
                <a:lnTo>
                  <a:pt x="21050" y="953"/>
                </a:lnTo>
                <a:lnTo>
                  <a:pt x="21395" y="2540"/>
                </a:lnTo>
                <a:lnTo>
                  <a:pt x="21625" y="4551"/>
                </a:lnTo>
                <a:lnTo>
                  <a:pt x="21778" y="8749"/>
                </a:lnTo>
                <a:lnTo>
                  <a:pt x="22024" y="25858"/>
                </a:lnTo>
                <a:lnTo>
                  <a:pt x="22044" y="25812"/>
                </a:lnTo>
                <a:lnTo>
                  <a:pt x="39229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5"/>
          <p:cNvSpPr/>
          <p:nvPr/>
        </p:nvSpPr>
        <p:spPr>
          <a:xfrm>
            <a:off x="4906327" y="4972050"/>
            <a:ext cx="60008" cy="282893"/>
          </a:xfrm>
          <a:custGeom>
            <a:avLst/>
            <a:gdLst/>
            <a:ahLst/>
            <a:cxnLst/>
            <a:rect l="0" t="0" r="0" b="0"/>
            <a:pathLst>
              <a:path w="60008" h="282893">
                <a:moveTo>
                  <a:pt x="0" y="0"/>
                </a:moveTo>
                <a:lnTo>
                  <a:pt x="9102" y="9102"/>
                </a:lnTo>
                <a:lnTo>
                  <a:pt x="11783" y="13688"/>
                </a:lnTo>
                <a:lnTo>
                  <a:pt x="13570" y="18650"/>
                </a:lnTo>
                <a:lnTo>
                  <a:pt x="14762" y="23863"/>
                </a:lnTo>
                <a:lnTo>
                  <a:pt x="17461" y="32101"/>
                </a:lnTo>
                <a:lnTo>
                  <a:pt x="25540" y="53954"/>
                </a:lnTo>
                <a:lnTo>
                  <a:pt x="28457" y="63592"/>
                </a:lnTo>
                <a:lnTo>
                  <a:pt x="30401" y="71922"/>
                </a:lnTo>
                <a:lnTo>
                  <a:pt x="31697" y="79380"/>
                </a:lnTo>
                <a:lnTo>
                  <a:pt x="33514" y="87210"/>
                </a:lnTo>
                <a:lnTo>
                  <a:pt x="35678" y="95287"/>
                </a:lnTo>
                <a:lnTo>
                  <a:pt x="38073" y="103530"/>
                </a:lnTo>
                <a:lnTo>
                  <a:pt x="39669" y="111883"/>
                </a:lnTo>
                <a:lnTo>
                  <a:pt x="40734" y="120308"/>
                </a:lnTo>
                <a:lnTo>
                  <a:pt x="41443" y="128783"/>
                </a:lnTo>
                <a:lnTo>
                  <a:pt x="46993" y="181667"/>
                </a:lnTo>
                <a:lnTo>
                  <a:pt x="48474" y="199216"/>
                </a:lnTo>
                <a:lnTo>
                  <a:pt x="49461" y="214726"/>
                </a:lnTo>
                <a:lnTo>
                  <a:pt x="50119" y="228875"/>
                </a:lnTo>
                <a:lnTo>
                  <a:pt x="51510" y="240214"/>
                </a:lnTo>
                <a:lnTo>
                  <a:pt x="53390" y="249677"/>
                </a:lnTo>
                <a:lnTo>
                  <a:pt x="55596" y="257892"/>
                </a:lnTo>
                <a:lnTo>
                  <a:pt x="57066" y="264320"/>
                </a:lnTo>
                <a:lnTo>
                  <a:pt x="58047" y="269558"/>
                </a:lnTo>
                <a:lnTo>
                  <a:pt x="60007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6"/>
          <p:cNvSpPr/>
          <p:nvPr/>
        </p:nvSpPr>
        <p:spPr>
          <a:xfrm>
            <a:off x="4738511" y="5367827"/>
            <a:ext cx="467855" cy="57375"/>
          </a:xfrm>
          <a:custGeom>
            <a:avLst/>
            <a:gdLst/>
            <a:ahLst/>
            <a:cxnLst/>
            <a:rect l="0" t="0" r="0" b="0"/>
            <a:pathLst>
              <a:path w="467855" h="57375">
                <a:moveTo>
                  <a:pt x="4939" y="49993"/>
                </a:moveTo>
                <a:lnTo>
                  <a:pt x="388" y="54543"/>
                </a:lnTo>
                <a:lnTo>
                  <a:pt x="0" y="55884"/>
                </a:lnTo>
                <a:lnTo>
                  <a:pt x="693" y="56778"/>
                </a:lnTo>
                <a:lnTo>
                  <a:pt x="2108" y="57374"/>
                </a:lnTo>
                <a:lnTo>
                  <a:pt x="4957" y="56818"/>
                </a:lnTo>
                <a:lnTo>
                  <a:pt x="8761" y="55495"/>
                </a:lnTo>
                <a:lnTo>
                  <a:pt x="13202" y="53661"/>
                </a:lnTo>
                <a:lnTo>
                  <a:pt x="18067" y="52438"/>
                </a:lnTo>
                <a:lnTo>
                  <a:pt x="28554" y="51080"/>
                </a:lnTo>
                <a:lnTo>
                  <a:pt x="34017" y="49765"/>
                </a:lnTo>
                <a:lnTo>
                  <a:pt x="39564" y="47936"/>
                </a:lnTo>
                <a:lnTo>
                  <a:pt x="45167" y="45764"/>
                </a:lnTo>
                <a:lnTo>
                  <a:pt x="51760" y="44316"/>
                </a:lnTo>
                <a:lnTo>
                  <a:pt x="59013" y="43351"/>
                </a:lnTo>
                <a:lnTo>
                  <a:pt x="66706" y="42707"/>
                </a:lnTo>
                <a:lnTo>
                  <a:pt x="74692" y="41326"/>
                </a:lnTo>
                <a:lnTo>
                  <a:pt x="82873" y="39452"/>
                </a:lnTo>
                <a:lnTo>
                  <a:pt x="91185" y="37250"/>
                </a:lnTo>
                <a:lnTo>
                  <a:pt x="108040" y="32265"/>
                </a:lnTo>
                <a:lnTo>
                  <a:pt x="128867" y="25921"/>
                </a:lnTo>
                <a:lnTo>
                  <a:pt x="160348" y="16752"/>
                </a:lnTo>
                <a:lnTo>
                  <a:pt x="175220" y="13544"/>
                </a:lnTo>
                <a:lnTo>
                  <a:pt x="188944" y="11407"/>
                </a:lnTo>
                <a:lnTo>
                  <a:pt x="256551" y="3424"/>
                </a:lnTo>
                <a:lnTo>
                  <a:pt x="276502" y="1802"/>
                </a:lnTo>
                <a:lnTo>
                  <a:pt x="296471" y="721"/>
                </a:lnTo>
                <a:lnTo>
                  <a:pt x="316451" y="0"/>
                </a:lnTo>
                <a:lnTo>
                  <a:pt x="337391" y="472"/>
                </a:lnTo>
                <a:lnTo>
                  <a:pt x="358971" y="1738"/>
                </a:lnTo>
                <a:lnTo>
                  <a:pt x="397554" y="4734"/>
                </a:lnTo>
                <a:lnTo>
                  <a:pt x="421051" y="6065"/>
                </a:lnTo>
                <a:lnTo>
                  <a:pt x="429985" y="7372"/>
                </a:lnTo>
                <a:lnTo>
                  <a:pt x="437845" y="9197"/>
                </a:lnTo>
                <a:lnTo>
                  <a:pt x="467854" y="157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7"/>
          <p:cNvSpPr/>
          <p:nvPr/>
        </p:nvSpPr>
        <p:spPr>
          <a:xfrm>
            <a:off x="4829175" y="5576899"/>
            <a:ext cx="402908" cy="269379"/>
          </a:xfrm>
          <a:custGeom>
            <a:avLst/>
            <a:gdLst/>
            <a:ahLst/>
            <a:cxnLst/>
            <a:rect l="0" t="0" r="0" b="0"/>
            <a:pathLst>
              <a:path w="402908" h="269379">
                <a:moveTo>
                  <a:pt x="0" y="46661"/>
                </a:moveTo>
                <a:lnTo>
                  <a:pt x="0" y="37559"/>
                </a:lnTo>
                <a:lnTo>
                  <a:pt x="952" y="33925"/>
                </a:lnTo>
                <a:lnTo>
                  <a:pt x="4550" y="27348"/>
                </a:lnTo>
                <a:lnTo>
                  <a:pt x="11865" y="21250"/>
                </a:lnTo>
                <a:lnTo>
                  <a:pt x="16482" y="18290"/>
                </a:lnTo>
                <a:lnTo>
                  <a:pt x="23370" y="15365"/>
                </a:lnTo>
                <a:lnTo>
                  <a:pt x="31773" y="12462"/>
                </a:lnTo>
                <a:lnTo>
                  <a:pt x="59261" y="3825"/>
                </a:lnTo>
                <a:lnTo>
                  <a:pt x="68083" y="958"/>
                </a:lnTo>
                <a:lnTo>
                  <a:pt x="75868" y="0"/>
                </a:lnTo>
                <a:lnTo>
                  <a:pt x="82963" y="314"/>
                </a:lnTo>
                <a:lnTo>
                  <a:pt x="89599" y="1475"/>
                </a:lnTo>
                <a:lnTo>
                  <a:pt x="96880" y="2249"/>
                </a:lnTo>
                <a:lnTo>
                  <a:pt x="104592" y="2766"/>
                </a:lnTo>
                <a:lnTo>
                  <a:pt x="112590" y="3110"/>
                </a:lnTo>
                <a:lnTo>
                  <a:pt x="119828" y="4292"/>
                </a:lnTo>
                <a:lnTo>
                  <a:pt x="126557" y="6032"/>
                </a:lnTo>
                <a:lnTo>
                  <a:pt x="132949" y="8145"/>
                </a:lnTo>
                <a:lnTo>
                  <a:pt x="152751" y="15573"/>
                </a:lnTo>
                <a:lnTo>
                  <a:pt x="164699" y="20220"/>
                </a:lnTo>
                <a:lnTo>
                  <a:pt x="174569" y="25224"/>
                </a:lnTo>
                <a:lnTo>
                  <a:pt x="183054" y="30464"/>
                </a:lnTo>
                <a:lnTo>
                  <a:pt x="190616" y="35863"/>
                </a:lnTo>
                <a:lnTo>
                  <a:pt x="196610" y="41367"/>
                </a:lnTo>
                <a:lnTo>
                  <a:pt x="201558" y="46942"/>
                </a:lnTo>
                <a:lnTo>
                  <a:pt x="205809" y="52563"/>
                </a:lnTo>
                <a:lnTo>
                  <a:pt x="209596" y="59168"/>
                </a:lnTo>
                <a:lnTo>
                  <a:pt x="213073" y="66429"/>
                </a:lnTo>
                <a:lnTo>
                  <a:pt x="216344" y="74127"/>
                </a:lnTo>
                <a:lnTo>
                  <a:pt x="218524" y="81164"/>
                </a:lnTo>
                <a:lnTo>
                  <a:pt x="219978" y="87761"/>
                </a:lnTo>
                <a:lnTo>
                  <a:pt x="220946" y="94063"/>
                </a:lnTo>
                <a:lnTo>
                  <a:pt x="221593" y="101123"/>
                </a:lnTo>
                <a:lnTo>
                  <a:pt x="222023" y="108686"/>
                </a:lnTo>
                <a:lnTo>
                  <a:pt x="222501" y="123757"/>
                </a:lnTo>
                <a:lnTo>
                  <a:pt x="222715" y="136806"/>
                </a:lnTo>
                <a:lnTo>
                  <a:pt x="221819" y="143905"/>
                </a:lnTo>
                <a:lnTo>
                  <a:pt x="220269" y="151495"/>
                </a:lnTo>
                <a:lnTo>
                  <a:pt x="218283" y="159413"/>
                </a:lnTo>
                <a:lnTo>
                  <a:pt x="216007" y="167549"/>
                </a:lnTo>
                <a:lnTo>
                  <a:pt x="210938" y="184209"/>
                </a:lnTo>
                <a:lnTo>
                  <a:pt x="205395" y="193604"/>
                </a:lnTo>
                <a:lnTo>
                  <a:pt x="197890" y="203678"/>
                </a:lnTo>
                <a:lnTo>
                  <a:pt x="189076" y="214204"/>
                </a:lnTo>
                <a:lnTo>
                  <a:pt x="181295" y="223126"/>
                </a:lnTo>
                <a:lnTo>
                  <a:pt x="167571" y="238120"/>
                </a:lnTo>
                <a:lnTo>
                  <a:pt x="161244" y="243832"/>
                </a:lnTo>
                <a:lnTo>
                  <a:pt x="155121" y="248594"/>
                </a:lnTo>
                <a:lnTo>
                  <a:pt x="143237" y="256424"/>
                </a:lnTo>
                <a:lnTo>
                  <a:pt x="131606" y="263079"/>
                </a:lnTo>
                <a:lnTo>
                  <a:pt x="120086" y="266672"/>
                </a:lnTo>
                <a:lnTo>
                  <a:pt x="108617" y="268269"/>
                </a:lnTo>
                <a:lnTo>
                  <a:pt x="97169" y="268978"/>
                </a:lnTo>
                <a:lnTo>
                  <a:pt x="88271" y="269293"/>
                </a:lnTo>
                <a:lnTo>
                  <a:pt x="84564" y="269378"/>
                </a:lnTo>
                <a:lnTo>
                  <a:pt x="75367" y="266931"/>
                </a:lnTo>
                <a:lnTo>
                  <a:pt x="65881" y="262668"/>
                </a:lnTo>
                <a:lnTo>
                  <a:pt x="55186" y="254914"/>
                </a:lnTo>
                <a:lnTo>
                  <a:pt x="45984" y="246583"/>
                </a:lnTo>
                <a:lnTo>
                  <a:pt x="40122" y="240925"/>
                </a:lnTo>
                <a:lnTo>
                  <a:pt x="38178" y="237131"/>
                </a:lnTo>
                <a:lnTo>
                  <a:pt x="36882" y="232696"/>
                </a:lnTo>
                <a:lnTo>
                  <a:pt x="36018" y="227834"/>
                </a:lnTo>
                <a:lnTo>
                  <a:pt x="35057" y="219892"/>
                </a:lnTo>
                <a:lnTo>
                  <a:pt x="34631" y="213188"/>
                </a:lnTo>
                <a:lnTo>
                  <a:pt x="34441" y="207032"/>
                </a:lnTo>
                <a:lnTo>
                  <a:pt x="35343" y="204058"/>
                </a:lnTo>
                <a:lnTo>
                  <a:pt x="38885" y="198212"/>
                </a:lnTo>
                <a:lnTo>
                  <a:pt x="43635" y="189899"/>
                </a:lnTo>
                <a:lnTo>
                  <a:pt x="46235" y="185015"/>
                </a:lnTo>
                <a:lnTo>
                  <a:pt x="51778" y="179855"/>
                </a:lnTo>
                <a:lnTo>
                  <a:pt x="59283" y="174509"/>
                </a:lnTo>
                <a:lnTo>
                  <a:pt x="68097" y="169040"/>
                </a:lnTo>
                <a:lnTo>
                  <a:pt x="77783" y="163490"/>
                </a:lnTo>
                <a:lnTo>
                  <a:pt x="98705" y="152242"/>
                </a:lnTo>
                <a:lnTo>
                  <a:pt x="107713" y="148481"/>
                </a:lnTo>
                <a:lnTo>
                  <a:pt x="115623" y="145973"/>
                </a:lnTo>
                <a:lnTo>
                  <a:pt x="122802" y="144302"/>
                </a:lnTo>
                <a:lnTo>
                  <a:pt x="130445" y="144139"/>
                </a:lnTo>
                <a:lnTo>
                  <a:pt x="138398" y="144984"/>
                </a:lnTo>
                <a:lnTo>
                  <a:pt x="146558" y="146500"/>
                </a:lnTo>
                <a:lnTo>
                  <a:pt x="154856" y="147510"/>
                </a:lnTo>
                <a:lnTo>
                  <a:pt x="163244" y="148183"/>
                </a:lnTo>
                <a:lnTo>
                  <a:pt x="171694" y="148632"/>
                </a:lnTo>
                <a:lnTo>
                  <a:pt x="180185" y="149884"/>
                </a:lnTo>
                <a:lnTo>
                  <a:pt x="188703" y="151672"/>
                </a:lnTo>
                <a:lnTo>
                  <a:pt x="197240" y="153815"/>
                </a:lnTo>
                <a:lnTo>
                  <a:pt x="205788" y="156197"/>
                </a:lnTo>
                <a:lnTo>
                  <a:pt x="222906" y="161384"/>
                </a:lnTo>
                <a:lnTo>
                  <a:pt x="230519" y="164100"/>
                </a:lnTo>
                <a:lnTo>
                  <a:pt x="237499" y="166863"/>
                </a:lnTo>
                <a:lnTo>
                  <a:pt x="244057" y="169659"/>
                </a:lnTo>
                <a:lnTo>
                  <a:pt x="256425" y="175304"/>
                </a:lnTo>
                <a:lnTo>
                  <a:pt x="262389" y="178143"/>
                </a:lnTo>
                <a:lnTo>
                  <a:pt x="269224" y="180988"/>
                </a:lnTo>
                <a:lnTo>
                  <a:pt x="276637" y="183837"/>
                </a:lnTo>
                <a:lnTo>
                  <a:pt x="284438" y="186689"/>
                </a:lnTo>
                <a:lnTo>
                  <a:pt x="295644" y="192398"/>
                </a:lnTo>
                <a:lnTo>
                  <a:pt x="305704" y="198110"/>
                </a:lnTo>
                <a:lnTo>
                  <a:pt x="312388" y="200967"/>
                </a:lnTo>
                <a:lnTo>
                  <a:pt x="319701" y="203824"/>
                </a:lnTo>
                <a:lnTo>
                  <a:pt x="327434" y="205729"/>
                </a:lnTo>
                <a:lnTo>
                  <a:pt x="335447" y="206998"/>
                </a:lnTo>
                <a:lnTo>
                  <a:pt x="343646" y="207845"/>
                </a:lnTo>
                <a:lnTo>
                  <a:pt x="351017" y="208409"/>
                </a:lnTo>
                <a:lnTo>
                  <a:pt x="357837" y="208786"/>
                </a:lnTo>
                <a:lnTo>
                  <a:pt x="373995" y="209315"/>
                </a:lnTo>
                <a:lnTo>
                  <a:pt x="377917" y="209390"/>
                </a:lnTo>
                <a:lnTo>
                  <a:pt x="387356" y="206932"/>
                </a:lnTo>
                <a:lnTo>
                  <a:pt x="402907" y="2009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8"/>
          <p:cNvSpPr/>
          <p:nvPr/>
        </p:nvSpPr>
        <p:spPr>
          <a:xfrm>
            <a:off x="5372876" y="5208965"/>
            <a:ext cx="244970" cy="28833"/>
          </a:xfrm>
          <a:custGeom>
            <a:avLst/>
            <a:gdLst/>
            <a:ahLst/>
            <a:cxnLst/>
            <a:rect l="0" t="0" r="0" b="0"/>
            <a:pathLst>
              <a:path w="244970" h="28833">
                <a:moveTo>
                  <a:pt x="4939" y="28832"/>
                </a:moveTo>
                <a:lnTo>
                  <a:pt x="0" y="28832"/>
                </a:lnTo>
                <a:lnTo>
                  <a:pt x="24003" y="28832"/>
                </a:lnTo>
                <a:lnTo>
                  <a:pt x="30031" y="27880"/>
                </a:lnTo>
                <a:lnTo>
                  <a:pt x="37859" y="26292"/>
                </a:lnTo>
                <a:lnTo>
                  <a:pt x="46888" y="24282"/>
                </a:lnTo>
                <a:lnTo>
                  <a:pt x="89940" y="16967"/>
                </a:lnTo>
                <a:lnTo>
                  <a:pt x="142729" y="8319"/>
                </a:lnTo>
                <a:lnTo>
                  <a:pt x="182067" y="1300"/>
                </a:lnTo>
                <a:lnTo>
                  <a:pt x="195414" y="0"/>
                </a:lnTo>
                <a:lnTo>
                  <a:pt x="205265" y="86"/>
                </a:lnTo>
                <a:lnTo>
                  <a:pt x="212784" y="1096"/>
                </a:lnTo>
                <a:lnTo>
                  <a:pt x="219703" y="1768"/>
                </a:lnTo>
                <a:lnTo>
                  <a:pt x="226220" y="2217"/>
                </a:lnTo>
                <a:lnTo>
                  <a:pt x="244969" y="31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9"/>
          <p:cNvSpPr/>
          <p:nvPr/>
        </p:nvSpPr>
        <p:spPr>
          <a:xfrm>
            <a:off x="5335490" y="5297804"/>
            <a:ext cx="385226" cy="85609"/>
          </a:xfrm>
          <a:custGeom>
            <a:avLst/>
            <a:gdLst/>
            <a:ahLst/>
            <a:cxnLst/>
            <a:rect l="0" t="0" r="0" b="0"/>
            <a:pathLst>
              <a:path w="385226" h="85609">
                <a:moveTo>
                  <a:pt x="50897" y="42863"/>
                </a:moveTo>
                <a:lnTo>
                  <a:pt x="27034" y="54795"/>
                </a:lnTo>
                <a:lnTo>
                  <a:pt x="22606" y="57485"/>
                </a:lnTo>
                <a:lnTo>
                  <a:pt x="18701" y="60231"/>
                </a:lnTo>
                <a:lnTo>
                  <a:pt x="15146" y="63014"/>
                </a:lnTo>
                <a:lnTo>
                  <a:pt x="11823" y="65822"/>
                </a:lnTo>
                <a:lnTo>
                  <a:pt x="8655" y="68647"/>
                </a:lnTo>
                <a:lnTo>
                  <a:pt x="1278" y="75473"/>
                </a:lnTo>
                <a:lnTo>
                  <a:pt x="673" y="76986"/>
                </a:lnTo>
                <a:lnTo>
                  <a:pt x="269" y="78946"/>
                </a:lnTo>
                <a:lnTo>
                  <a:pt x="0" y="81206"/>
                </a:lnTo>
                <a:lnTo>
                  <a:pt x="773" y="82713"/>
                </a:lnTo>
                <a:lnTo>
                  <a:pt x="2241" y="83717"/>
                </a:lnTo>
                <a:lnTo>
                  <a:pt x="6890" y="85329"/>
                </a:lnTo>
                <a:lnTo>
                  <a:pt x="16797" y="85608"/>
                </a:lnTo>
                <a:lnTo>
                  <a:pt x="26534" y="83134"/>
                </a:lnTo>
                <a:lnTo>
                  <a:pt x="31797" y="81140"/>
                </a:lnTo>
                <a:lnTo>
                  <a:pt x="37211" y="78858"/>
                </a:lnTo>
                <a:lnTo>
                  <a:pt x="42726" y="76385"/>
                </a:lnTo>
                <a:lnTo>
                  <a:pt x="53933" y="71097"/>
                </a:lnTo>
                <a:lnTo>
                  <a:pt x="82353" y="57106"/>
                </a:lnTo>
                <a:lnTo>
                  <a:pt x="91870" y="53311"/>
                </a:lnTo>
                <a:lnTo>
                  <a:pt x="117685" y="44014"/>
                </a:lnTo>
                <a:lnTo>
                  <a:pt x="130665" y="39820"/>
                </a:lnTo>
                <a:lnTo>
                  <a:pt x="143128" y="36072"/>
                </a:lnTo>
                <a:lnTo>
                  <a:pt x="155247" y="32621"/>
                </a:lnTo>
                <a:lnTo>
                  <a:pt x="168089" y="28415"/>
                </a:lnTo>
                <a:lnTo>
                  <a:pt x="181413" y="23706"/>
                </a:lnTo>
                <a:lnTo>
                  <a:pt x="195057" y="18662"/>
                </a:lnTo>
                <a:lnTo>
                  <a:pt x="207011" y="15299"/>
                </a:lnTo>
                <a:lnTo>
                  <a:pt x="217838" y="13057"/>
                </a:lnTo>
                <a:lnTo>
                  <a:pt x="227914" y="11562"/>
                </a:lnTo>
                <a:lnTo>
                  <a:pt x="236536" y="9613"/>
                </a:lnTo>
                <a:lnTo>
                  <a:pt x="244189" y="7362"/>
                </a:lnTo>
                <a:lnTo>
                  <a:pt x="251196" y="4908"/>
                </a:lnTo>
                <a:lnTo>
                  <a:pt x="258724" y="3272"/>
                </a:lnTo>
                <a:lnTo>
                  <a:pt x="266601" y="2182"/>
                </a:lnTo>
                <a:lnTo>
                  <a:pt x="274710" y="1455"/>
                </a:lnTo>
                <a:lnTo>
                  <a:pt x="283926" y="970"/>
                </a:lnTo>
                <a:lnTo>
                  <a:pt x="304325" y="432"/>
                </a:lnTo>
                <a:lnTo>
                  <a:pt x="38522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0"/>
          <p:cNvSpPr/>
          <p:nvPr/>
        </p:nvSpPr>
        <p:spPr>
          <a:xfrm>
            <a:off x="6157912" y="4886325"/>
            <a:ext cx="51436" cy="360046"/>
          </a:xfrm>
          <a:custGeom>
            <a:avLst/>
            <a:gdLst/>
            <a:ahLst/>
            <a:cxnLst/>
            <a:rect l="0" t="0" r="0" b="0"/>
            <a:pathLst>
              <a:path w="51436" h="360046">
                <a:moveTo>
                  <a:pt x="0" y="0"/>
                </a:moveTo>
                <a:lnTo>
                  <a:pt x="4551" y="4551"/>
                </a:lnTo>
                <a:lnTo>
                  <a:pt x="5892" y="6843"/>
                </a:lnTo>
                <a:lnTo>
                  <a:pt x="7381" y="11931"/>
                </a:lnTo>
                <a:lnTo>
                  <a:pt x="8730" y="14621"/>
                </a:lnTo>
                <a:lnTo>
                  <a:pt x="10583" y="17367"/>
                </a:lnTo>
                <a:lnTo>
                  <a:pt x="12770" y="20151"/>
                </a:lnTo>
                <a:lnTo>
                  <a:pt x="14229" y="23911"/>
                </a:lnTo>
                <a:lnTo>
                  <a:pt x="15201" y="28323"/>
                </a:lnTo>
                <a:lnTo>
                  <a:pt x="15849" y="33169"/>
                </a:lnTo>
                <a:lnTo>
                  <a:pt x="17233" y="37353"/>
                </a:lnTo>
                <a:lnTo>
                  <a:pt x="19109" y="41094"/>
                </a:lnTo>
                <a:lnTo>
                  <a:pt x="21312" y="44541"/>
                </a:lnTo>
                <a:lnTo>
                  <a:pt x="22781" y="49696"/>
                </a:lnTo>
                <a:lnTo>
                  <a:pt x="23760" y="55991"/>
                </a:lnTo>
                <a:lnTo>
                  <a:pt x="24412" y="63045"/>
                </a:lnTo>
                <a:lnTo>
                  <a:pt x="25800" y="72509"/>
                </a:lnTo>
                <a:lnTo>
                  <a:pt x="29882" y="95727"/>
                </a:lnTo>
                <a:lnTo>
                  <a:pt x="32304" y="113348"/>
                </a:lnTo>
                <a:lnTo>
                  <a:pt x="37535" y="158327"/>
                </a:lnTo>
                <a:lnTo>
                  <a:pt x="39311" y="188418"/>
                </a:lnTo>
                <a:lnTo>
                  <a:pt x="41284" y="259953"/>
                </a:lnTo>
                <a:lnTo>
                  <a:pt x="42655" y="340643"/>
                </a:lnTo>
                <a:lnTo>
                  <a:pt x="51435" y="3600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1"/>
          <p:cNvSpPr/>
          <p:nvPr/>
        </p:nvSpPr>
        <p:spPr>
          <a:xfrm>
            <a:off x="5900737" y="5318662"/>
            <a:ext cx="728664" cy="64868"/>
          </a:xfrm>
          <a:custGeom>
            <a:avLst/>
            <a:gdLst/>
            <a:ahLst/>
            <a:cxnLst/>
            <a:rect l="0" t="0" r="0" b="0"/>
            <a:pathLst>
              <a:path w="728664" h="64868">
                <a:moveTo>
                  <a:pt x="0" y="64867"/>
                </a:moveTo>
                <a:lnTo>
                  <a:pt x="18204" y="60317"/>
                </a:lnTo>
                <a:lnTo>
                  <a:pt x="25471" y="58976"/>
                </a:lnTo>
                <a:lnTo>
                  <a:pt x="44800" y="57089"/>
                </a:lnTo>
                <a:lnTo>
                  <a:pt x="62593" y="55578"/>
                </a:lnTo>
                <a:lnTo>
                  <a:pt x="68399" y="53912"/>
                </a:lnTo>
                <a:lnTo>
                  <a:pt x="74174" y="51849"/>
                </a:lnTo>
                <a:lnTo>
                  <a:pt x="83739" y="49521"/>
                </a:lnTo>
                <a:lnTo>
                  <a:pt x="95832" y="47017"/>
                </a:lnTo>
                <a:lnTo>
                  <a:pt x="109608" y="44394"/>
                </a:lnTo>
                <a:lnTo>
                  <a:pt x="142695" y="38941"/>
                </a:lnTo>
                <a:lnTo>
                  <a:pt x="160852" y="36153"/>
                </a:lnTo>
                <a:lnTo>
                  <a:pt x="175815" y="33342"/>
                </a:lnTo>
                <a:lnTo>
                  <a:pt x="188647" y="30516"/>
                </a:lnTo>
                <a:lnTo>
                  <a:pt x="200060" y="27679"/>
                </a:lnTo>
                <a:lnTo>
                  <a:pt x="215288" y="24835"/>
                </a:lnTo>
                <a:lnTo>
                  <a:pt x="252529" y="19136"/>
                </a:lnTo>
                <a:lnTo>
                  <a:pt x="272175" y="17234"/>
                </a:lnTo>
                <a:lnTo>
                  <a:pt x="291940" y="15967"/>
                </a:lnTo>
                <a:lnTo>
                  <a:pt x="311784" y="15123"/>
                </a:lnTo>
                <a:lnTo>
                  <a:pt x="328824" y="13607"/>
                </a:lnTo>
                <a:lnTo>
                  <a:pt x="343994" y="11644"/>
                </a:lnTo>
                <a:lnTo>
                  <a:pt x="357917" y="9383"/>
                </a:lnTo>
                <a:lnTo>
                  <a:pt x="371009" y="7875"/>
                </a:lnTo>
                <a:lnTo>
                  <a:pt x="383547" y="6870"/>
                </a:lnTo>
                <a:lnTo>
                  <a:pt x="395715" y="6200"/>
                </a:lnTo>
                <a:lnTo>
                  <a:pt x="419396" y="5456"/>
                </a:lnTo>
                <a:lnTo>
                  <a:pt x="431045" y="5257"/>
                </a:lnTo>
                <a:lnTo>
                  <a:pt x="446431" y="4173"/>
                </a:lnTo>
                <a:lnTo>
                  <a:pt x="483846" y="427"/>
                </a:lnTo>
                <a:lnTo>
                  <a:pt x="513064" y="0"/>
                </a:lnTo>
                <a:lnTo>
                  <a:pt x="548735" y="667"/>
                </a:lnTo>
                <a:lnTo>
                  <a:pt x="666551" y="4308"/>
                </a:lnTo>
                <a:lnTo>
                  <a:pt x="697732" y="4751"/>
                </a:lnTo>
                <a:lnTo>
                  <a:pt x="728663" y="4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2"/>
          <p:cNvSpPr/>
          <p:nvPr/>
        </p:nvSpPr>
        <p:spPr>
          <a:xfrm>
            <a:off x="5935027" y="5443537"/>
            <a:ext cx="51436" cy="460431"/>
          </a:xfrm>
          <a:custGeom>
            <a:avLst/>
            <a:gdLst/>
            <a:ahLst/>
            <a:cxnLst/>
            <a:rect l="0" t="0" r="0" b="0"/>
            <a:pathLst>
              <a:path w="51436" h="460431">
                <a:moveTo>
                  <a:pt x="51435" y="0"/>
                </a:moveTo>
                <a:lnTo>
                  <a:pt x="46885" y="9102"/>
                </a:lnTo>
                <a:lnTo>
                  <a:pt x="45543" y="13688"/>
                </a:lnTo>
                <a:lnTo>
                  <a:pt x="44054" y="23864"/>
                </a:lnTo>
                <a:lnTo>
                  <a:pt x="43392" y="34736"/>
                </a:lnTo>
                <a:lnTo>
                  <a:pt x="43098" y="46871"/>
                </a:lnTo>
                <a:lnTo>
                  <a:pt x="42865" y="137207"/>
                </a:lnTo>
                <a:lnTo>
                  <a:pt x="41912" y="145764"/>
                </a:lnTo>
                <a:lnTo>
                  <a:pt x="40324" y="154326"/>
                </a:lnTo>
                <a:lnTo>
                  <a:pt x="38313" y="162892"/>
                </a:lnTo>
                <a:lnTo>
                  <a:pt x="36019" y="181937"/>
                </a:lnTo>
                <a:lnTo>
                  <a:pt x="30932" y="238658"/>
                </a:lnTo>
                <a:lnTo>
                  <a:pt x="28241" y="261976"/>
                </a:lnTo>
                <a:lnTo>
                  <a:pt x="25495" y="280378"/>
                </a:lnTo>
                <a:lnTo>
                  <a:pt x="14244" y="344097"/>
                </a:lnTo>
                <a:lnTo>
                  <a:pt x="12353" y="357985"/>
                </a:lnTo>
                <a:lnTo>
                  <a:pt x="11093" y="370102"/>
                </a:lnTo>
                <a:lnTo>
                  <a:pt x="10253" y="381037"/>
                </a:lnTo>
                <a:lnTo>
                  <a:pt x="9693" y="392138"/>
                </a:lnTo>
                <a:lnTo>
                  <a:pt x="9071" y="414631"/>
                </a:lnTo>
                <a:lnTo>
                  <a:pt x="7952" y="424058"/>
                </a:lnTo>
                <a:lnTo>
                  <a:pt x="6254" y="432248"/>
                </a:lnTo>
                <a:lnTo>
                  <a:pt x="4170" y="439613"/>
                </a:lnTo>
                <a:lnTo>
                  <a:pt x="2779" y="445476"/>
                </a:lnTo>
                <a:lnTo>
                  <a:pt x="1235" y="454529"/>
                </a:lnTo>
                <a:lnTo>
                  <a:pt x="366" y="460430"/>
                </a:lnTo>
                <a:lnTo>
                  <a:pt x="244" y="460306"/>
                </a:lnTo>
                <a:lnTo>
                  <a:pt x="0" y="4543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3"/>
          <p:cNvSpPr/>
          <p:nvPr/>
        </p:nvSpPr>
        <p:spPr>
          <a:xfrm>
            <a:off x="6107176" y="5427007"/>
            <a:ext cx="393637" cy="486737"/>
          </a:xfrm>
          <a:custGeom>
            <a:avLst/>
            <a:gdLst/>
            <a:ahLst/>
            <a:cxnLst/>
            <a:rect l="0" t="0" r="0" b="0"/>
            <a:pathLst>
              <a:path w="393637" h="486737">
                <a:moveTo>
                  <a:pt x="7874" y="93683"/>
                </a:moveTo>
                <a:lnTo>
                  <a:pt x="16976" y="84581"/>
                </a:lnTo>
                <a:lnTo>
                  <a:pt x="24419" y="78090"/>
                </a:lnTo>
                <a:lnTo>
                  <a:pt x="53839" y="53608"/>
                </a:lnTo>
                <a:lnTo>
                  <a:pt x="65768" y="43169"/>
                </a:lnTo>
                <a:lnTo>
                  <a:pt x="76784" y="35355"/>
                </a:lnTo>
                <a:lnTo>
                  <a:pt x="82389" y="31938"/>
                </a:lnTo>
                <a:lnTo>
                  <a:pt x="89936" y="27754"/>
                </a:lnTo>
                <a:lnTo>
                  <a:pt x="116855" y="13717"/>
                </a:lnTo>
                <a:lnTo>
                  <a:pt x="131240" y="6390"/>
                </a:lnTo>
                <a:lnTo>
                  <a:pt x="139648" y="4055"/>
                </a:lnTo>
                <a:lnTo>
                  <a:pt x="149063" y="2498"/>
                </a:lnTo>
                <a:lnTo>
                  <a:pt x="159150" y="1461"/>
                </a:lnTo>
                <a:lnTo>
                  <a:pt x="168732" y="769"/>
                </a:lnTo>
                <a:lnTo>
                  <a:pt x="177978" y="307"/>
                </a:lnTo>
                <a:lnTo>
                  <a:pt x="186999" y="0"/>
                </a:lnTo>
                <a:lnTo>
                  <a:pt x="193965" y="748"/>
                </a:lnTo>
                <a:lnTo>
                  <a:pt x="204246" y="4118"/>
                </a:lnTo>
                <a:lnTo>
                  <a:pt x="211990" y="8791"/>
                </a:lnTo>
                <a:lnTo>
                  <a:pt x="221705" y="16777"/>
                </a:lnTo>
                <a:lnTo>
                  <a:pt x="224723" y="19552"/>
                </a:lnTo>
                <a:lnTo>
                  <a:pt x="226735" y="22355"/>
                </a:lnTo>
                <a:lnTo>
                  <a:pt x="228970" y="28009"/>
                </a:lnTo>
                <a:lnTo>
                  <a:pt x="230229" y="41098"/>
                </a:lnTo>
                <a:lnTo>
                  <a:pt x="227983" y="51579"/>
                </a:lnTo>
                <a:lnTo>
                  <a:pt x="224762" y="63540"/>
                </a:lnTo>
                <a:lnTo>
                  <a:pt x="223331" y="78381"/>
                </a:lnTo>
                <a:lnTo>
                  <a:pt x="221044" y="86339"/>
                </a:lnTo>
                <a:lnTo>
                  <a:pt x="217615" y="94502"/>
                </a:lnTo>
                <a:lnTo>
                  <a:pt x="213424" y="102801"/>
                </a:lnTo>
                <a:lnTo>
                  <a:pt x="209677" y="111192"/>
                </a:lnTo>
                <a:lnTo>
                  <a:pt x="206227" y="119643"/>
                </a:lnTo>
                <a:lnTo>
                  <a:pt x="202974" y="128134"/>
                </a:lnTo>
                <a:lnTo>
                  <a:pt x="198901" y="136653"/>
                </a:lnTo>
                <a:lnTo>
                  <a:pt x="194280" y="145190"/>
                </a:lnTo>
                <a:lnTo>
                  <a:pt x="189295" y="153738"/>
                </a:lnTo>
                <a:lnTo>
                  <a:pt x="183113" y="162294"/>
                </a:lnTo>
                <a:lnTo>
                  <a:pt x="176135" y="170857"/>
                </a:lnTo>
                <a:lnTo>
                  <a:pt x="168625" y="179422"/>
                </a:lnTo>
                <a:lnTo>
                  <a:pt x="161714" y="187990"/>
                </a:lnTo>
                <a:lnTo>
                  <a:pt x="155201" y="196559"/>
                </a:lnTo>
                <a:lnTo>
                  <a:pt x="142885" y="213701"/>
                </a:lnTo>
                <a:lnTo>
                  <a:pt x="119456" y="247988"/>
                </a:lnTo>
                <a:lnTo>
                  <a:pt x="113695" y="256561"/>
                </a:lnTo>
                <a:lnTo>
                  <a:pt x="104752" y="271165"/>
                </a:lnTo>
                <a:lnTo>
                  <a:pt x="96651" y="284959"/>
                </a:lnTo>
                <a:lnTo>
                  <a:pt x="36286" y="380127"/>
                </a:lnTo>
                <a:lnTo>
                  <a:pt x="21136" y="405459"/>
                </a:lnTo>
                <a:lnTo>
                  <a:pt x="11228" y="423067"/>
                </a:lnTo>
                <a:lnTo>
                  <a:pt x="4602" y="437243"/>
                </a:lnTo>
                <a:lnTo>
                  <a:pt x="1657" y="449894"/>
                </a:lnTo>
                <a:lnTo>
                  <a:pt x="348" y="461866"/>
                </a:lnTo>
                <a:lnTo>
                  <a:pt x="0" y="467726"/>
                </a:lnTo>
                <a:lnTo>
                  <a:pt x="719" y="471632"/>
                </a:lnTo>
                <a:lnTo>
                  <a:pt x="2151" y="474237"/>
                </a:lnTo>
                <a:lnTo>
                  <a:pt x="6743" y="478417"/>
                </a:lnTo>
                <a:lnTo>
                  <a:pt x="14991" y="481528"/>
                </a:lnTo>
                <a:lnTo>
                  <a:pt x="26277" y="485133"/>
                </a:lnTo>
                <a:lnTo>
                  <a:pt x="34468" y="486736"/>
                </a:lnTo>
                <a:lnTo>
                  <a:pt x="43823" y="484908"/>
                </a:lnTo>
                <a:lnTo>
                  <a:pt x="48985" y="483087"/>
                </a:lnTo>
                <a:lnTo>
                  <a:pt x="56236" y="479968"/>
                </a:lnTo>
                <a:lnTo>
                  <a:pt x="74453" y="471422"/>
                </a:lnTo>
                <a:lnTo>
                  <a:pt x="83692" y="467429"/>
                </a:lnTo>
                <a:lnTo>
                  <a:pt x="92709" y="463815"/>
                </a:lnTo>
                <a:lnTo>
                  <a:pt x="101578" y="460452"/>
                </a:lnTo>
                <a:lnTo>
                  <a:pt x="155018" y="442068"/>
                </a:lnTo>
                <a:lnTo>
                  <a:pt x="171692" y="437381"/>
                </a:lnTo>
                <a:lnTo>
                  <a:pt x="185666" y="434258"/>
                </a:lnTo>
                <a:lnTo>
                  <a:pt x="197839" y="432176"/>
                </a:lnTo>
                <a:lnTo>
                  <a:pt x="208812" y="429835"/>
                </a:lnTo>
                <a:lnTo>
                  <a:pt x="218985" y="427322"/>
                </a:lnTo>
                <a:lnTo>
                  <a:pt x="228625" y="424693"/>
                </a:lnTo>
                <a:lnTo>
                  <a:pt x="237908" y="422942"/>
                </a:lnTo>
                <a:lnTo>
                  <a:pt x="246955" y="421774"/>
                </a:lnTo>
                <a:lnTo>
                  <a:pt x="255844" y="420995"/>
                </a:lnTo>
                <a:lnTo>
                  <a:pt x="266532" y="420475"/>
                </a:lnTo>
                <a:lnTo>
                  <a:pt x="291108" y="419899"/>
                </a:lnTo>
                <a:lnTo>
                  <a:pt x="338119" y="419478"/>
                </a:lnTo>
                <a:lnTo>
                  <a:pt x="350229" y="421996"/>
                </a:lnTo>
                <a:lnTo>
                  <a:pt x="361009" y="425337"/>
                </a:lnTo>
                <a:lnTo>
                  <a:pt x="368975" y="426822"/>
                </a:lnTo>
                <a:lnTo>
                  <a:pt x="378231" y="430022"/>
                </a:lnTo>
                <a:lnTo>
                  <a:pt x="393636" y="4365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last rule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7) </a:t>
            </a:r>
            <a:r>
              <a:rPr lang="en-US" dirty="0"/>
              <a:t>If two events A and B are not </a:t>
            </a:r>
            <a:r>
              <a:rPr lang="en-US" dirty="0" smtClean="0"/>
              <a:t>independent, then the probability that both A and B will occur is the product of the probability of event B occurring given that event A has occurred.</a:t>
            </a:r>
            <a:endParaRPr lang="en-US" dirty="0"/>
          </a:p>
        </p:txBody>
      </p:sp>
      <p:sp>
        <p:nvSpPr>
          <p:cNvPr id="4" name="SMARTPenAnnotation46"/>
          <p:cNvSpPr/>
          <p:nvPr/>
        </p:nvSpPr>
        <p:spPr>
          <a:xfrm>
            <a:off x="4614862" y="3583480"/>
            <a:ext cx="3494666" cy="85548"/>
          </a:xfrm>
          <a:custGeom>
            <a:avLst/>
            <a:gdLst/>
            <a:ahLst/>
            <a:cxnLst/>
            <a:rect l="0" t="0" r="0" b="0"/>
            <a:pathLst>
              <a:path w="3494666" h="85548">
                <a:moveTo>
                  <a:pt x="111442" y="34115"/>
                </a:moveTo>
                <a:lnTo>
                  <a:pt x="127036" y="33162"/>
                </a:lnTo>
                <a:lnTo>
                  <a:pt x="135173" y="31574"/>
                </a:lnTo>
                <a:lnTo>
                  <a:pt x="144408" y="29564"/>
                </a:lnTo>
                <a:lnTo>
                  <a:pt x="157209" y="27329"/>
                </a:lnTo>
                <a:lnTo>
                  <a:pt x="161956" y="26734"/>
                </a:lnTo>
                <a:lnTo>
                  <a:pt x="195170" y="28612"/>
                </a:lnTo>
                <a:lnTo>
                  <a:pt x="218696" y="30446"/>
                </a:lnTo>
                <a:lnTo>
                  <a:pt x="292764" y="33027"/>
                </a:lnTo>
                <a:lnTo>
                  <a:pt x="376053" y="35004"/>
                </a:lnTo>
                <a:lnTo>
                  <a:pt x="385005" y="36612"/>
                </a:lnTo>
                <a:lnTo>
                  <a:pt x="393830" y="38637"/>
                </a:lnTo>
                <a:lnTo>
                  <a:pt x="411256" y="40887"/>
                </a:lnTo>
                <a:lnTo>
                  <a:pt x="520071" y="48342"/>
                </a:lnTo>
                <a:lnTo>
                  <a:pt x="615915" y="51003"/>
                </a:lnTo>
                <a:lnTo>
                  <a:pt x="699477" y="48669"/>
                </a:lnTo>
                <a:lnTo>
                  <a:pt x="723493" y="46675"/>
                </a:lnTo>
                <a:lnTo>
                  <a:pt x="760337" y="44459"/>
                </a:lnTo>
                <a:lnTo>
                  <a:pt x="834046" y="41968"/>
                </a:lnTo>
                <a:lnTo>
                  <a:pt x="848448" y="40303"/>
                </a:lnTo>
                <a:lnTo>
                  <a:pt x="862812" y="38240"/>
                </a:lnTo>
                <a:lnTo>
                  <a:pt x="888932" y="35948"/>
                </a:lnTo>
                <a:lnTo>
                  <a:pt x="942768" y="33977"/>
                </a:lnTo>
                <a:lnTo>
                  <a:pt x="1209307" y="26841"/>
                </a:lnTo>
                <a:lnTo>
                  <a:pt x="1275022" y="28659"/>
                </a:lnTo>
                <a:lnTo>
                  <a:pt x="1333439" y="31690"/>
                </a:lnTo>
                <a:lnTo>
                  <a:pt x="1398817" y="34349"/>
                </a:lnTo>
                <a:lnTo>
                  <a:pt x="1476290" y="39793"/>
                </a:lnTo>
                <a:lnTo>
                  <a:pt x="1578601" y="42433"/>
                </a:lnTo>
                <a:lnTo>
                  <a:pt x="1677389" y="43617"/>
                </a:lnTo>
                <a:lnTo>
                  <a:pt x="1751870" y="48572"/>
                </a:lnTo>
                <a:lnTo>
                  <a:pt x="1842552" y="50905"/>
                </a:lnTo>
                <a:lnTo>
                  <a:pt x="1858923" y="51976"/>
                </a:lnTo>
                <a:lnTo>
                  <a:pt x="1874600" y="53642"/>
                </a:lnTo>
                <a:lnTo>
                  <a:pt x="1889813" y="55706"/>
                </a:lnTo>
                <a:lnTo>
                  <a:pt x="1921957" y="57998"/>
                </a:lnTo>
                <a:lnTo>
                  <a:pt x="1986725" y="59017"/>
                </a:lnTo>
                <a:lnTo>
                  <a:pt x="2707232" y="59829"/>
                </a:lnTo>
                <a:lnTo>
                  <a:pt x="2789444" y="57291"/>
                </a:lnTo>
                <a:lnTo>
                  <a:pt x="2834037" y="55281"/>
                </a:lnTo>
                <a:lnTo>
                  <a:pt x="2879006" y="52035"/>
                </a:lnTo>
                <a:lnTo>
                  <a:pt x="3078995" y="32300"/>
                </a:lnTo>
                <a:lnTo>
                  <a:pt x="3109939" y="30047"/>
                </a:lnTo>
                <a:lnTo>
                  <a:pt x="3167180" y="27544"/>
                </a:lnTo>
                <a:lnTo>
                  <a:pt x="3271872" y="24985"/>
                </a:lnTo>
                <a:lnTo>
                  <a:pt x="3294721" y="23266"/>
                </a:lnTo>
                <a:lnTo>
                  <a:pt x="3316621" y="21167"/>
                </a:lnTo>
                <a:lnTo>
                  <a:pt x="3363813" y="18835"/>
                </a:lnTo>
                <a:lnTo>
                  <a:pt x="3469051" y="17079"/>
                </a:lnTo>
                <a:lnTo>
                  <a:pt x="3482677" y="19558"/>
                </a:lnTo>
                <a:lnTo>
                  <a:pt x="3494636" y="24360"/>
                </a:lnTo>
                <a:lnTo>
                  <a:pt x="3494665" y="24754"/>
                </a:lnTo>
                <a:lnTo>
                  <a:pt x="3493732" y="25017"/>
                </a:lnTo>
                <a:lnTo>
                  <a:pt x="3440769" y="26426"/>
                </a:lnTo>
                <a:lnTo>
                  <a:pt x="3421607" y="28036"/>
                </a:lnTo>
                <a:lnTo>
                  <a:pt x="3401212" y="30062"/>
                </a:lnTo>
                <a:lnTo>
                  <a:pt x="3370929" y="32314"/>
                </a:lnTo>
                <a:lnTo>
                  <a:pt x="3276853" y="33956"/>
                </a:lnTo>
                <a:lnTo>
                  <a:pt x="3212787" y="36608"/>
                </a:lnTo>
                <a:lnTo>
                  <a:pt x="3190560" y="38634"/>
                </a:lnTo>
                <a:lnTo>
                  <a:pt x="3155704" y="40886"/>
                </a:lnTo>
                <a:lnTo>
                  <a:pt x="3127513" y="42839"/>
                </a:lnTo>
                <a:lnTo>
                  <a:pt x="3114661" y="44693"/>
                </a:lnTo>
                <a:lnTo>
                  <a:pt x="3102284" y="46882"/>
                </a:lnTo>
                <a:lnTo>
                  <a:pt x="3078370" y="49314"/>
                </a:lnTo>
                <a:lnTo>
                  <a:pt x="3050280" y="51348"/>
                </a:lnTo>
                <a:lnTo>
                  <a:pt x="3009219" y="55426"/>
                </a:lnTo>
                <a:lnTo>
                  <a:pt x="2972557" y="57874"/>
                </a:lnTo>
                <a:lnTo>
                  <a:pt x="2896453" y="60527"/>
                </a:lnTo>
                <a:lnTo>
                  <a:pt x="2883468" y="62200"/>
                </a:lnTo>
                <a:lnTo>
                  <a:pt x="2871002" y="64269"/>
                </a:lnTo>
                <a:lnTo>
                  <a:pt x="2848404" y="66600"/>
                </a:lnTo>
                <a:lnTo>
                  <a:pt x="2785195" y="71730"/>
                </a:lnTo>
                <a:lnTo>
                  <a:pt x="2737417" y="74645"/>
                </a:lnTo>
                <a:lnTo>
                  <a:pt x="2671149" y="76517"/>
                </a:lnTo>
                <a:lnTo>
                  <a:pt x="2655161" y="77622"/>
                </a:lnTo>
                <a:lnTo>
                  <a:pt x="2638788" y="79313"/>
                </a:lnTo>
                <a:lnTo>
                  <a:pt x="2622157" y="81392"/>
                </a:lnTo>
                <a:lnTo>
                  <a:pt x="2578278" y="83701"/>
                </a:lnTo>
                <a:lnTo>
                  <a:pt x="2472950" y="85306"/>
                </a:lnTo>
                <a:lnTo>
                  <a:pt x="2216176" y="85547"/>
                </a:lnTo>
                <a:lnTo>
                  <a:pt x="2166703" y="83008"/>
                </a:lnTo>
                <a:lnTo>
                  <a:pt x="2138841" y="80998"/>
                </a:lnTo>
                <a:lnTo>
                  <a:pt x="2095184" y="78764"/>
                </a:lnTo>
                <a:lnTo>
                  <a:pt x="1946435" y="72779"/>
                </a:lnTo>
                <a:lnTo>
                  <a:pt x="1858540" y="67809"/>
                </a:lnTo>
                <a:lnTo>
                  <a:pt x="1819099" y="65150"/>
                </a:lnTo>
                <a:lnTo>
                  <a:pt x="1781375" y="63378"/>
                </a:lnTo>
                <a:lnTo>
                  <a:pt x="1674625" y="59930"/>
                </a:lnTo>
                <a:lnTo>
                  <a:pt x="1580977" y="54252"/>
                </a:lnTo>
                <a:lnTo>
                  <a:pt x="1477206" y="51653"/>
                </a:lnTo>
                <a:lnTo>
                  <a:pt x="1459149" y="50570"/>
                </a:lnTo>
                <a:lnTo>
                  <a:pt x="1441397" y="48895"/>
                </a:lnTo>
                <a:lnTo>
                  <a:pt x="1423846" y="46825"/>
                </a:lnTo>
                <a:lnTo>
                  <a:pt x="1373865" y="44526"/>
                </a:lnTo>
                <a:lnTo>
                  <a:pt x="1284007" y="43232"/>
                </a:lnTo>
                <a:lnTo>
                  <a:pt x="1217417" y="41977"/>
                </a:lnTo>
                <a:lnTo>
                  <a:pt x="1075891" y="35950"/>
                </a:lnTo>
                <a:lnTo>
                  <a:pt x="1024909" y="33978"/>
                </a:lnTo>
                <a:lnTo>
                  <a:pt x="943016" y="28465"/>
                </a:lnTo>
                <a:lnTo>
                  <a:pt x="834245" y="24846"/>
                </a:lnTo>
                <a:lnTo>
                  <a:pt x="654825" y="11895"/>
                </a:lnTo>
                <a:lnTo>
                  <a:pt x="447110" y="1817"/>
                </a:lnTo>
                <a:lnTo>
                  <a:pt x="346228" y="0"/>
                </a:lnTo>
                <a:lnTo>
                  <a:pt x="272131" y="2417"/>
                </a:lnTo>
                <a:lnTo>
                  <a:pt x="210483" y="5739"/>
                </a:lnTo>
                <a:lnTo>
                  <a:pt x="109131" y="8164"/>
                </a:lnTo>
                <a:lnTo>
                  <a:pt x="39886" y="8388"/>
                </a:lnTo>
                <a:lnTo>
                  <a:pt x="34211" y="9344"/>
                </a:lnTo>
                <a:lnTo>
                  <a:pt x="29475" y="10933"/>
                </a:lnTo>
                <a:lnTo>
                  <a:pt x="25365" y="12945"/>
                </a:lnTo>
                <a:lnTo>
                  <a:pt x="15718" y="15181"/>
                </a:lnTo>
                <a:lnTo>
                  <a:pt x="0" y="169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7"/>
          <p:cNvSpPr/>
          <p:nvPr/>
        </p:nvSpPr>
        <p:spPr>
          <a:xfrm>
            <a:off x="2893290" y="3975490"/>
            <a:ext cx="315568" cy="292996"/>
          </a:xfrm>
          <a:custGeom>
            <a:avLst/>
            <a:gdLst/>
            <a:ahLst/>
            <a:cxnLst/>
            <a:rect l="0" t="0" r="0" b="0"/>
            <a:pathLst>
              <a:path w="315568" h="292996">
                <a:moveTo>
                  <a:pt x="238529" y="70730"/>
                </a:moveTo>
                <a:lnTo>
                  <a:pt x="224877" y="66179"/>
                </a:lnTo>
                <a:lnTo>
                  <a:pt x="218950" y="64838"/>
                </a:lnTo>
                <a:lnTo>
                  <a:pt x="213094" y="63945"/>
                </a:lnTo>
                <a:lnTo>
                  <a:pt x="207285" y="63349"/>
                </a:lnTo>
                <a:lnTo>
                  <a:pt x="201507" y="62952"/>
                </a:lnTo>
                <a:lnTo>
                  <a:pt x="195751" y="62687"/>
                </a:lnTo>
                <a:lnTo>
                  <a:pt x="181087" y="62314"/>
                </a:lnTo>
                <a:lnTo>
                  <a:pt x="163048" y="62188"/>
                </a:lnTo>
                <a:lnTo>
                  <a:pt x="156776" y="64083"/>
                </a:lnTo>
                <a:lnTo>
                  <a:pt x="149737" y="67251"/>
                </a:lnTo>
                <a:lnTo>
                  <a:pt x="128718" y="78271"/>
                </a:lnTo>
                <a:lnTo>
                  <a:pt x="122459" y="81472"/>
                </a:lnTo>
                <a:lnTo>
                  <a:pt x="112572" y="87417"/>
                </a:lnTo>
                <a:lnTo>
                  <a:pt x="86346" y="104181"/>
                </a:lnTo>
                <a:lnTo>
                  <a:pt x="75161" y="112081"/>
                </a:lnTo>
                <a:lnTo>
                  <a:pt x="65800" y="119252"/>
                </a:lnTo>
                <a:lnTo>
                  <a:pt x="57654" y="125938"/>
                </a:lnTo>
                <a:lnTo>
                  <a:pt x="50318" y="133253"/>
                </a:lnTo>
                <a:lnTo>
                  <a:pt x="43523" y="140987"/>
                </a:lnTo>
                <a:lnTo>
                  <a:pt x="37087" y="149000"/>
                </a:lnTo>
                <a:lnTo>
                  <a:pt x="30892" y="156247"/>
                </a:lnTo>
                <a:lnTo>
                  <a:pt x="24857" y="162984"/>
                </a:lnTo>
                <a:lnTo>
                  <a:pt x="18929" y="169380"/>
                </a:lnTo>
                <a:lnTo>
                  <a:pt x="14977" y="175549"/>
                </a:lnTo>
                <a:lnTo>
                  <a:pt x="12342" y="181567"/>
                </a:lnTo>
                <a:lnTo>
                  <a:pt x="8462" y="194286"/>
                </a:lnTo>
                <a:lnTo>
                  <a:pt x="3562" y="209463"/>
                </a:lnTo>
                <a:lnTo>
                  <a:pt x="1874" y="216559"/>
                </a:lnTo>
                <a:lnTo>
                  <a:pt x="750" y="223194"/>
                </a:lnTo>
                <a:lnTo>
                  <a:pt x="0" y="229523"/>
                </a:lnTo>
                <a:lnTo>
                  <a:pt x="452" y="235647"/>
                </a:lnTo>
                <a:lnTo>
                  <a:pt x="1706" y="241634"/>
                </a:lnTo>
                <a:lnTo>
                  <a:pt x="3495" y="247531"/>
                </a:lnTo>
                <a:lnTo>
                  <a:pt x="8022" y="256623"/>
                </a:lnTo>
                <a:lnTo>
                  <a:pt x="14162" y="264791"/>
                </a:lnTo>
                <a:lnTo>
                  <a:pt x="18466" y="269636"/>
                </a:lnTo>
                <a:lnTo>
                  <a:pt x="23240" y="274772"/>
                </a:lnTo>
                <a:lnTo>
                  <a:pt x="28328" y="279148"/>
                </a:lnTo>
                <a:lnTo>
                  <a:pt x="33626" y="283017"/>
                </a:lnTo>
                <a:lnTo>
                  <a:pt x="39062" y="286550"/>
                </a:lnTo>
                <a:lnTo>
                  <a:pt x="45543" y="288905"/>
                </a:lnTo>
                <a:lnTo>
                  <a:pt x="52722" y="290475"/>
                </a:lnTo>
                <a:lnTo>
                  <a:pt x="60365" y="291522"/>
                </a:lnTo>
                <a:lnTo>
                  <a:pt x="67366" y="292219"/>
                </a:lnTo>
                <a:lnTo>
                  <a:pt x="73938" y="292684"/>
                </a:lnTo>
                <a:lnTo>
                  <a:pt x="80224" y="292995"/>
                </a:lnTo>
                <a:lnTo>
                  <a:pt x="88225" y="292249"/>
                </a:lnTo>
                <a:lnTo>
                  <a:pt x="97369" y="290799"/>
                </a:lnTo>
                <a:lnTo>
                  <a:pt x="107275" y="288880"/>
                </a:lnTo>
                <a:lnTo>
                  <a:pt x="116737" y="286648"/>
                </a:lnTo>
                <a:lnTo>
                  <a:pt x="125902" y="284208"/>
                </a:lnTo>
                <a:lnTo>
                  <a:pt x="143705" y="278956"/>
                </a:lnTo>
                <a:lnTo>
                  <a:pt x="161143" y="273447"/>
                </a:lnTo>
                <a:lnTo>
                  <a:pt x="169793" y="269692"/>
                </a:lnTo>
                <a:lnTo>
                  <a:pt x="178418" y="265284"/>
                </a:lnTo>
                <a:lnTo>
                  <a:pt x="187025" y="260440"/>
                </a:lnTo>
                <a:lnTo>
                  <a:pt x="195621" y="255306"/>
                </a:lnTo>
                <a:lnTo>
                  <a:pt x="212792" y="244521"/>
                </a:lnTo>
                <a:lnTo>
                  <a:pt x="238524" y="227739"/>
                </a:lnTo>
                <a:lnTo>
                  <a:pt x="246146" y="221123"/>
                </a:lnTo>
                <a:lnTo>
                  <a:pt x="253132" y="213854"/>
                </a:lnTo>
                <a:lnTo>
                  <a:pt x="259694" y="206151"/>
                </a:lnTo>
                <a:lnTo>
                  <a:pt x="267879" y="195301"/>
                </a:lnTo>
                <a:lnTo>
                  <a:pt x="287134" y="168005"/>
                </a:lnTo>
                <a:lnTo>
                  <a:pt x="295697" y="152725"/>
                </a:lnTo>
                <a:lnTo>
                  <a:pt x="303312" y="136823"/>
                </a:lnTo>
                <a:lnTo>
                  <a:pt x="310292" y="120507"/>
                </a:lnTo>
                <a:lnTo>
                  <a:pt x="313994" y="106772"/>
                </a:lnTo>
                <a:lnTo>
                  <a:pt x="315509" y="94758"/>
                </a:lnTo>
                <a:lnTo>
                  <a:pt x="315567" y="83891"/>
                </a:lnTo>
                <a:lnTo>
                  <a:pt x="314653" y="71884"/>
                </a:lnTo>
                <a:lnTo>
                  <a:pt x="313091" y="59117"/>
                </a:lnTo>
                <a:lnTo>
                  <a:pt x="311097" y="45843"/>
                </a:lnTo>
                <a:lnTo>
                  <a:pt x="305958" y="35088"/>
                </a:lnTo>
                <a:lnTo>
                  <a:pt x="298722" y="26014"/>
                </a:lnTo>
                <a:lnTo>
                  <a:pt x="290088" y="18059"/>
                </a:lnTo>
                <a:lnTo>
                  <a:pt x="282427" y="11803"/>
                </a:lnTo>
                <a:lnTo>
                  <a:pt x="275414" y="6680"/>
                </a:lnTo>
                <a:lnTo>
                  <a:pt x="268834" y="2313"/>
                </a:lnTo>
                <a:lnTo>
                  <a:pt x="261590" y="353"/>
                </a:lnTo>
                <a:lnTo>
                  <a:pt x="253903" y="0"/>
                </a:lnTo>
                <a:lnTo>
                  <a:pt x="245921" y="716"/>
                </a:lnTo>
                <a:lnTo>
                  <a:pt x="236790" y="2147"/>
                </a:lnTo>
                <a:lnTo>
                  <a:pt x="226892" y="4053"/>
                </a:lnTo>
                <a:lnTo>
                  <a:pt x="216484" y="6276"/>
                </a:lnTo>
                <a:lnTo>
                  <a:pt x="206687" y="8710"/>
                </a:lnTo>
                <a:lnTo>
                  <a:pt x="197299" y="11286"/>
                </a:lnTo>
                <a:lnTo>
                  <a:pt x="188182" y="13956"/>
                </a:lnTo>
                <a:lnTo>
                  <a:pt x="175437" y="19545"/>
                </a:lnTo>
                <a:lnTo>
                  <a:pt x="160273" y="27082"/>
                </a:lnTo>
                <a:lnTo>
                  <a:pt x="110782" y="52900"/>
                </a:lnTo>
                <a:lnTo>
                  <a:pt x="103835" y="57891"/>
                </a:lnTo>
                <a:lnTo>
                  <a:pt x="98251" y="63123"/>
                </a:lnTo>
                <a:lnTo>
                  <a:pt x="93575" y="68516"/>
                </a:lnTo>
                <a:lnTo>
                  <a:pt x="89506" y="74017"/>
                </a:lnTo>
                <a:lnTo>
                  <a:pt x="85840" y="79588"/>
                </a:lnTo>
                <a:lnTo>
                  <a:pt x="82444" y="85208"/>
                </a:lnTo>
                <a:lnTo>
                  <a:pt x="78671" y="93992"/>
                </a:lnTo>
                <a:lnTo>
                  <a:pt x="77665" y="97668"/>
                </a:lnTo>
                <a:lnTo>
                  <a:pt x="77946" y="101071"/>
                </a:lnTo>
                <a:lnTo>
                  <a:pt x="79086" y="104292"/>
                </a:lnTo>
                <a:lnTo>
                  <a:pt x="84224" y="1135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8"/>
          <p:cNvSpPr/>
          <p:nvPr/>
        </p:nvSpPr>
        <p:spPr>
          <a:xfrm>
            <a:off x="3463182" y="3966092"/>
            <a:ext cx="275515" cy="258412"/>
          </a:xfrm>
          <a:custGeom>
            <a:avLst/>
            <a:gdLst/>
            <a:ahLst/>
            <a:cxnLst/>
            <a:rect l="0" t="0" r="0" b="0"/>
            <a:pathLst>
              <a:path w="275515" h="258412">
                <a:moveTo>
                  <a:pt x="191560" y="28693"/>
                </a:moveTo>
                <a:lnTo>
                  <a:pt x="182459" y="24142"/>
                </a:lnTo>
                <a:lnTo>
                  <a:pt x="175450" y="19368"/>
                </a:lnTo>
                <a:lnTo>
                  <a:pt x="172247" y="16761"/>
                </a:lnTo>
                <a:lnTo>
                  <a:pt x="168207" y="15023"/>
                </a:lnTo>
                <a:lnTo>
                  <a:pt x="163609" y="13865"/>
                </a:lnTo>
                <a:lnTo>
                  <a:pt x="158639" y="13093"/>
                </a:lnTo>
                <a:lnTo>
                  <a:pt x="150576" y="12234"/>
                </a:lnTo>
                <a:lnTo>
                  <a:pt x="147092" y="12005"/>
                </a:lnTo>
                <a:lnTo>
                  <a:pt x="142865" y="12805"/>
                </a:lnTo>
                <a:lnTo>
                  <a:pt x="138141" y="14291"/>
                </a:lnTo>
                <a:lnTo>
                  <a:pt x="133088" y="16234"/>
                </a:lnTo>
                <a:lnTo>
                  <a:pt x="126861" y="19434"/>
                </a:lnTo>
                <a:lnTo>
                  <a:pt x="119852" y="23473"/>
                </a:lnTo>
                <a:lnTo>
                  <a:pt x="112323" y="28070"/>
                </a:lnTo>
                <a:lnTo>
                  <a:pt x="105397" y="33040"/>
                </a:lnTo>
                <a:lnTo>
                  <a:pt x="98876" y="38259"/>
                </a:lnTo>
                <a:lnTo>
                  <a:pt x="92623" y="43642"/>
                </a:lnTo>
                <a:lnTo>
                  <a:pt x="86549" y="48184"/>
                </a:lnTo>
                <a:lnTo>
                  <a:pt x="80596" y="52165"/>
                </a:lnTo>
                <a:lnTo>
                  <a:pt x="74721" y="55771"/>
                </a:lnTo>
                <a:lnTo>
                  <a:pt x="52801" y="69948"/>
                </a:lnTo>
                <a:lnTo>
                  <a:pt x="46667" y="76198"/>
                </a:lnTo>
                <a:lnTo>
                  <a:pt x="41625" y="83223"/>
                </a:lnTo>
                <a:lnTo>
                  <a:pt x="37310" y="90764"/>
                </a:lnTo>
                <a:lnTo>
                  <a:pt x="29978" y="104222"/>
                </a:lnTo>
                <a:lnTo>
                  <a:pt x="17954" y="127589"/>
                </a:lnTo>
                <a:lnTo>
                  <a:pt x="12958" y="137486"/>
                </a:lnTo>
                <a:lnTo>
                  <a:pt x="8674" y="146942"/>
                </a:lnTo>
                <a:lnTo>
                  <a:pt x="4866" y="156103"/>
                </a:lnTo>
                <a:lnTo>
                  <a:pt x="1375" y="165068"/>
                </a:lnTo>
                <a:lnTo>
                  <a:pt x="0" y="172949"/>
                </a:lnTo>
                <a:lnTo>
                  <a:pt x="36" y="180109"/>
                </a:lnTo>
                <a:lnTo>
                  <a:pt x="1012" y="186787"/>
                </a:lnTo>
                <a:lnTo>
                  <a:pt x="1663" y="193144"/>
                </a:lnTo>
                <a:lnTo>
                  <a:pt x="2097" y="199287"/>
                </a:lnTo>
                <a:lnTo>
                  <a:pt x="2387" y="205287"/>
                </a:lnTo>
                <a:lnTo>
                  <a:pt x="4485" y="211192"/>
                </a:lnTo>
                <a:lnTo>
                  <a:pt x="7788" y="217034"/>
                </a:lnTo>
                <a:lnTo>
                  <a:pt x="11895" y="222834"/>
                </a:lnTo>
                <a:lnTo>
                  <a:pt x="16538" y="227652"/>
                </a:lnTo>
                <a:lnTo>
                  <a:pt x="21539" y="231818"/>
                </a:lnTo>
                <a:lnTo>
                  <a:pt x="26778" y="235546"/>
                </a:lnTo>
                <a:lnTo>
                  <a:pt x="32175" y="238985"/>
                </a:lnTo>
                <a:lnTo>
                  <a:pt x="37678" y="242230"/>
                </a:lnTo>
                <a:lnTo>
                  <a:pt x="43253" y="245346"/>
                </a:lnTo>
                <a:lnTo>
                  <a:pt x="54526" y="251348"/>
                </a:lnTo>
                <a:lnTo>
                  <a:pt x="60199" y="254282"/>
                </a:lnTo>
                <a:lnTo>
                  <a:pt x="65886" y="256238"/>
                </a:lnTo>
                <a:lnTo>
                  <a:pt x="71582" y="257542"/>
                </a:lnTo>
                <a:lnTo>
                  <a:pt x="77285" y="258411"/>
                </a:lnTo>
                <a:lnTo>
                  <a:pt x="83944" y="258038"/>
                </a:lnTo>
                <a:lnTo>
                  <a:pt x="91241" y="256837"/>
                </a:lnTo>
                <a:lnTo>
                  <a:pt x="98963" y="255084"/>
                </a:lnTo>
                <a:lnTo>
                  <a:pt x="106969" y="253915"/>
                </a:lnTo>
                <a:lnTo>
                  <a:pt x="115163" y="253136"/>
                </a:lnTo>
                <a:lnTo>
                  <a:pt x="123484" y="252617"/>
                </a:lnTo>
                <a:lnTo>
                  <a:pt x="131888" y="251318"/>
                </a:lnTo>
                <a:lnTo>
                  <a:pt x="140349" y="249499"/>
                </a:lnTo>
                <a:lnTo>
                  <a:pt x="148847" y="247335"/>
                </a:lnTo>
                <a:lnTo>
                  <a:pt x="156417" y="243987"/>
                </a:lnTo>
                <a:lnTo>
                  <a:pt x="163369" y="239850"/>
                </a:lnTo>
                <a:lnTo>
                  <a:pt x="177126" y="230172"/>
                </a:lnTo>
                <a:lnTo>
                  <a:pt x="192765" y="219522"/>
                </a:lnTo>
                <a:lnTo>
                  <a:pt x="199983" y="214014"/>
                </a:lnTo>
                <a:lnTo>
                  <a:pt x="206700" y="208438"/>
                </a:lnTo>
                <a:lnTo>
                  <a:pt x="213084" y="202816"/>
                </a:lnTo>
                <a:lnTo>
                  <a:pt x="227796" y="188948"/>
                </a:lnTo>
                <a:lnTo>
                  <a:pt x="235720" y="181249"/>
                </a:lnTo>
                <a:lnTo>
                  <a:pt x="241955" y="173259"/>
                </a:lnTo>
                <a:lnTo>
                  <a:pt x="247064" y="165075"/>
                </a:lnTo>
                <a:lnTo>
                  <a:pt x="251423" y="156762"/>
                </a:lnTo>
                <a:lnTo>
                  <a:pt x="255281" y="148363"/>
                </a:lnTo>
                <a:lnTo>
                  <a:pt x="258806" y="139905"/>
                </a:lnTo>
                <a:lnTo>
                  <a:pt x="262108" y="131409"/>
                </a:lnTo>
                <a:lnTo>
                  <a:pt x="268317" y="114349"/>
                </a:lnTo>
                <a:lnTo>
                  <a:pt x="271307" y="105800"/>
                </a:lnTo>
                <a:lnTo>
                  <a:pt x="273299" y="97242"/>
                </a:lnTo>
                <a:lnTo>
                  <a:pt x="274628" y="88680"/>
                </a:lnTo>
                <a:lnTo>
                  <a:pt x="275514" y="80114"/>
                </a:lnTo>
                <a:lnTo>
                  <a:pt x="275152" y="72499"/>
                </a:lnTo>
                <a:lnTo>
                  <a:pt x="273958" y="65517"/>
                </a:lnTo>
                <a:lnTo>
                  <a:pt x="272209" y="58957"/>
                </a:lnTo>
                <a:lnTo>
                  <a:pt x="268186" y="50774"/>
                </a:lnTo>
                <a:lnTo>
                  <a:pt x="262647" y="41508"/>
                </a:lnTo>
                <a:lnTo>
                  <a:pt x="256096" y="31522"/>
                </a:lnTo>
                <a:lnTo>
                  <a:pt x="249824" y="23911"/>
                </a:lnTo>
                <a:lnTo>
                  <a:pt x="243738" y="17885"/>
                </a:lnTo>
                <a:lnTo>
                  <a:pt x="237775" y="12915"/>
                </a:lnTo>
                <a:lnTo>
                  <a:pt x="231895" y="8649"/>
                </a:lnTo>
                <a:lnTo>
                  <a:pt x="226070" y="4853"/>
                </a:lnTo>
                <a:lnTo>
                  <a:pt x="220282" y="1369"/>
                </a:lnTo>
                <a:lnTo>
                  <a:pt x="214518" y="0"/>
                </a:lnTo>
                <a:lnTo>
                  <a:pt x="208770" y="39"/>
                </a:lnTo>
                <a:lnTo>
                  <a:pt x="203033" y="1018"/>
                </a:lnTo>
                <a:lnTo>
                  <a:pt x="196351" y="2623"/>
                </a:lnTo>
                <a:lnTo>
                  <a:pt x="189039" y="4645"/>
                </a:lnTo>
                <a:lnTo>
                  <a:pt x="173295" y="9432"/>
                </a:lnTo>
                <a:lnTo>
                  <a:pt x="156772" y="14735"/>
                </a:lnTo>
                <a:lnTo>
                  <a:pt x="149318" y="18435"/>
                </a:lnTo>
                <a:lnTo>
                  <a:pt x="142444" y="22807"/>
                </a:lnTo>
                <a:lnTo>
                  <a:pt x="135956" y="27626"/>
                </a:lnTo>
                <a:lnTo>
                  <a:pt x="129726" y="30840"/>
                </a:lnTo>
                <a:lnTo>
                  <a:pt x="123667" y="32981"/>
                </a:lnTo>
                <a:lnTo>
                  <a:pt x="105835" y="372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9"/>
          <p:cNvSpPr/>
          <p:nvPr/>
        </p:nvSpPr>
        <p:spPr>
          <a:xfrm>
            <a:off x="4173955" y="3969626"/>
            <a:ext cx="345947" cy="290644"/>
          </a:xfrm>
          <a:custGeom>
            <a:avLst/>
            <a:gdLst/>
            <a:ahLst/>
            <a:cxnLst/>
            <a:rect l="0" t="0" r="0" b="0"/>
            <a:pathLst>
              <a:path w="345947" h="290644">
                <a:moveTo>
                  <a:pt x="226595" y="42303"/>
                </a:moveTo>
                <a:lnTo>
                  <a:pt x="190800" y="30372"/>
                </a:lnTo>
                <a:lnTo>
                  <a:pt x="184633" y="28634"/>
                </a:lnTo>
                <a:lnTo>
                  <a:pt x="175243" y="26703"/>
                </a:lnTo>
                <a:lnTo>
                  <a:pt x="168548" y="27141"/>
                </a:lnTo>
                <a:lnTo>
                  <a:pt x="160274" y="28385"/>
                </a:lnTo>
                <a:lnTo>
                  <a:pt x="150948" y="30167"/>
                </a:lnTo>
                <a:lnTo>
                  <a:pt x="142826" y="32308"/>
                </a:lnTo>
                <a:lnTo>
                  <a:pt x="135506" y="34687"/>
                </a:lnTo>
                <a:lnTo>
                  <a:pt x="128722" y="37226"/>
                </a:lnTo>
                <a:lnTo>
                  <a:pt x="122294" y="40824"/>
                </a:lnTo>
                <a:lnTo>
                  <a:pt x="116103" y="45127"/>
                </a:lnTo>
                <a:lnTo>
                  <a:pt x="110071" y="49901"/>
                </a:lnTo>
                <a:lnTo>
                  <a:pt x="103192" y="54989"/>
                </a:lnTo>
                <a:lnTo>
                  <a:pt x="87929" y="65721"/>
                </a:lnTo>
                <a:lnTo>
                  <a:pt x="80811" y="71250"/>
                </a:lnTo>
                <a:lnTo>
                  <a:pt x="74160" y="76842"/>
                </a:lnTo>
                <a:lnTo>
                  <a:pt x="67822" y="82474"/>
                </a:lnTo>
                <a:lnTo>
                  <a:pt x="55699" y="93812"/>
                </a:lnTo>
                <a:lnTo>
                  <a:pt x="49799" y="99503"/>
                </a:lnTo>
                <a:lnTo>
                  <a:pt x="43961" y="106154"/>
                </a:lnTo>
                <a:lnTo>
                  <a:pt x="38164" y="113445"/>
                </a:lnTo>
                <a:lnTo>
                  <a:pt x="32394" y="121164"/>
                </a:lnTo>
                <a:lnTo>
                  <a:pt x="27595" y="129167"/>
                </a:lnTo>
                <a:lnTo>
                  <a:pt x="23443" y="137360"/>
                </a:lnTo>
                <a:lnTo>
                  <a:pt x="19723" y="145680"/>
                </a:lnTo>
                <a:lnTo>
                  <a:pt x="16290" y="154083"/>
                </a:lnTo>
                <a:lnTo>
                  <a:pt x="13049" y="162543"/>
                </a:lnTo>
                <a:lnTo>
                  <a:pt x="9936" y="171041"/>
                </a:lnTo>
                <a:lnTo>
                  <a:pt x="6908" y="181469"/>
                </a:lnTo>
                <a:lnTo>
                  <a:pt x="3936" y="193183"/>
                </a:lnTo>
                <a:lnTo>
                  <a:pt x="1004" y="205755"/>
                </a:lnTo>
                <a:lnTo>
                  <a:pt x="0" y="216041"/>
                </a:lnTo>
                <a:lnTo>
                  <a:pt x="284" y="224804"/>
                </a:lnTo>
                <a:lnTo>
                  <a:pt x="1426" y="232550"/>
                </a:lnTo>
                <a:lnTo>
                  <a:pt x="4093" y="241525"/>
                </a:lnTo>
                <a:lnTo>
                  <a:pt x="7775" y="251318"/>
                </a:lnTo>
                <a:lnTo>
                  <a:pt x="12135" y="261656"/>
                </a:lnTo>
                <a:lnTo>
                  <a:pt x="16946" y="269501"/>
                </a:lnTo>
                <a:lnTo>
                  <a:pt x="22059" y="275684"/>
                </a:lnTo>
                <a:lnTo>
                  <a:pt x="27373" y="280758"/>
                </a:lnTo>
                <a:lnTo>
                  <a:pt x="33772" y="284141"/>
                </a:lnTo>
                <a:lnTo>
                  <a:pt x="40897" y="286396"/>
                </a:lnTo>
                <a:lnTo>
                  <a:pt x="48503" y="287899"/>
                </a:lnTo>
                <a:lnTo>
                  <a:pt x="55479" y="288902"/>
                </a:lnTo>
                <a:lnTo>
                  <a:pt x="62035" y="289570"/>
                </a:lnTo>
                <a:lnTo>
                  <a:pt x="68311" y="290015"/>
                </a:lnTo>
                <a:lnTo>
                  <a:pt x="75352" y="290312"/>
                </a:lnTo>
                <a:lnTo>
                  <a:pt x="90796" y="290643"/>
                </a:lnTo>
                <a:lnTo>
                  <a:pt x="99867" y="289778"/>
                </a:lnTo>
                <a:lnTo>
                  <a:pt x="109725" y="288249"/>
                </a:lnTo>
                <a:lnTo>
                  <a:pt x="120106" y="286277"/>
                </a:lnTo>
                <a:lnTo>
                  <a:pt x="129885" y="284010"/>
                </a:lnTo>
                <a:lnTo>
                  <a:pt x="139261" y="281547"/>
                </a:lnTo>
                <a:lnTo>
                  <a:pt x="148370" y="278951"/>
                </a:lnTo>
                <a:lnTo>
                  <a:pt x="157300" y="275316"/>
                </a:lnTo>
                <a:lnTo>
                  <a:pt x="166110" y="270988"/>
                </a:lnTo>
                <a:lnTo>
                  <a:pt x="174842" y="266198"/>
                </a:lnTo>
                <a:lnTo>
                  <a:pt x="205334" y="250354"/>
                </a:lnTo>
                <a:lnTo>
                  <a:pt x="215278" y="244821"/>
                </a:lnTo>
                <a:lnTo>
                  <a:pt x="224765" y="239227"/>
                </a:lnTo>
                <a:lnTo>
                  <a:pt x="242926" y="227933"/>
                </a:lnTo>
                <a:lnTo>
                  <a:pt x="260523" y="216563"/>
                </a:lnTo>
                <a:lnTo>
                  <a:pt x="269216" y="209911"/>
                </a:lnTo>
                <a:lnTo>
                  <a:pt x="277869" y="202620"/>
                </a:lnTo>
                <a:lnTo>
                  <a:pt x="286495" y="194901"/>
                </a:lnTo>
                <a:lnTo>
                  <a:pt x="301160" y="181245"/>
                </a:lnTo>
                <a:lnTo>
                  <a:pt x="307737" y="174936"/>
                </a:lnTo>
                <a:lnTo>
                  <a:pt x="314027" y="166920"/>
                </a:lnTo>
                <a:lnTo>
                  <a:pt x="320126" y="157767"/>
                </a:lnTo>
                <a:lnTo>
                  <a:pt x="326096" y="147854"/>
                </a:lnTo>
                <a:lnTo>
                  <a:pt x="331029" y="139341"/>
                </a:lnTo>
                <a:lnTo>
                  <a:pt x="339049" y="124801"/>
                </a:lnTo>
                <a:lnTo>
                  <a:pt x="341570" y="117305"/>
                </a:lnTo>
                <a:lnTo>
                  <a:pt x="343250" y="109449"/>
                </a:lnTo>
                <a:lnTo>
                  <a:pt x="344369" y="101355"/>
                </a:lnTo>
                <a:lnTo>
                  <a:pt x="345116" y="93101"/>
                </a:lnTo>
                <a:lnTo>
                  <a:pt x="345614" y="84741"/>
                </a:lnTo>
                <a:lnTo>
                  <a:pt x="345946" y="76310"/>
                </a:lnTo>
                <a:lnTo>
                  <a:pt x="345214" y="67832"/>
                </a:lnTo>
                <a:lnTo>
                  <a:pt x="343775" y="59323"/>
                </a:lnTo>
                <a:lnTo>
                  <a:pt x="341862" y="50792"/>
                </a:lnTo>
                <a:lnTo>
                  <a:pt x="338682" y="43200"/>
                </a:lnTo>
                <a:lnTo>
                  <a:pt x="334657" y="36234"/>
                </a:lnTo>
                <a:lnTo>
                  <a:pt x="330069" y="29684"/>
                </a:lnTo>
                <a:lnTo>
                  <a:pt x="325105" y="24366"/>
                </a:lnTo>
                <a:lnTo>
                  <a:pt x="314510" y="15916"/>
                </a:lnTo>
                <a:lnTo>
                  <a:pt x="309017" y="12330"/>
                </a:lnTo>
                <a:lnTo>
                  <a:pt x="303450" y="8986"/>
                </a:lnTo>
                <a:lnTo>
                  <a:pt x="297834" y="5804"/>
                </a:lnTo>
                <a:lnTo>
                  <a:pt x="291232" y="3683"/>
                </a:lnTo>
                <a:lnTo>
                  <a:pt x="283974" y="2269"/>
                </a:lnTo>
                <a:lnTo>
                  <a:pt x="276278" y="1326"/>
                </a:lnTo>
                <a:lnTo>
                  <a:pt x="267337" y="698"/>
                </a:lnTo>
                <a:lnTo>
                  <a:pt x="257566" y="279"/>
                </a:lnTo>
                <a:lnTo>
                  <a:pt x="247242" y="0"/>
                </a:lnTo>
                <a:lnTo>
                  <a:pt x="237502" y="766"/>
                </a:lnTo>
                <a:lnTo>
                  <a:pt x="228151" y="2230"/>
                </a:lnTo>
                <a:lnTo>
                  <a:pt x="219060" y="4157"/>
                </a:lnTo>
                <a:lnTo>
                  <a:pt x="210141" y="6395"/>
                </a:lnTo>
                <a:lnTo>
                  <a:pt x="201338" y="8840"/>
                </a:lnTo>
                <a:lnTo>
                  <a:pt x="192612" y="11422"/>
                </a:lnTo>
                <a:lnTo>
                  <a:pt x="172756" y="16831"/>
                </a:lnTo>
                <a:lnTo>
                  <a:pt x="162128" y="19607"/>
                </a:lnTo>
                <a:lnTo>
                  <a:pt x="151231" y="23362"/>
                </a:lnTo>
                <a:lnTo>
                  <a:pt x="140158" y="27771"/>
                </a:lnTo>
                <a:lnTo>
                  <a:pt x="128964" y="32615"/>
                </a:lnTo>
                <a:lnTo>
                  <a:pt x="120551" y="36797"/>
                </a:lnTo>
                <a:lnTo>
                  <a:pt x="113988" y="40538"/>
                </a:lnTo>
                <a:lnTo>
                  <a:pt x="108661" y="43984"/>
                </a:lnTo>
                <a:lnTo>
                  <a:pt x="105110" y="47234"/>
                </a:lnTo>
                <a:lnTo>
                  <a:pt x="102742" y="50353"/>
                </a:lnTo>
                <a:lnTo>
                  <a:pt x="98007" y="594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0"/>
          <p:cNvSpPr/>
          <p:nvPr/>
        </p:nvSpPr>
        <p:spPr>
          <a:xfrm>
            <a:off x="4779852" y="3902342"/>
            <a:ext cx="331321" cy="344733"/>
          </a:xfrm>
          <a:custGeom>
            <a:avLst/>
            <a:gdLst/>
            <a:ahLst/>
            <a:cxnLst/>
            <a:rect l="0" t="0" r="0" b="0"/>
            <a:pathLst>
              <a:path w="331321" h="344733">
                <a:moveTo>
                  <a:pt x="177910" y="32435"/>
                </a:moveTo>
                <a:lnTo>
                  <a:pt x="133939" y="32435"/>
                </a:lnTo>
                <a:lnTo>
                  <a:pt x="130499" y="33387"/>
                </a:lnTo>
                <a:lnTo>
                  <a:pt x="124136" y="36986"/>
                </a:lnTo>
                <a:lnTo>
                  <a:pt x="115593" y="44300"/>
                </a:lnTo>
                <a:lnTo>
                  <a:pt x="105446" y="53901"/>
                </a:lnTo>
                <a:lnTo>
                  <a:pt x="94586" y="64518"/>
                </a:lnTo>
                <a:lnTo>
                  <a:pt x="87119" y="73826"/>
                </a:lnTo>
                <a:lnTo>
                  <a:pt x="78330" y="85747"/>
                </a:lnTo>
                <a:lnTo>
                  <a:pt x="58405" y="114232"/>
                </a:lnTo>
                <a:lnTo>
                  <a:pt x="36849" y="145942"/>
                </a:lnTo>
                <a:lnTo>
                  <a:pt x="28624" y="160494"/>
                </a:lnTo>
                <a:lnTo>
                  <a:pt x="22188" y="174005"/>
                </a:lnTo>
                <a:lnTo>
                  <a:pt x="16946" y="186823"/>
                </a:lnTo>
                <a:lnTo>
                  <a:pt x="8580" y="208684"/>
                </a:lnTo>
                <a:lnTo>
                  <a:pt x="5016" y="218514"/>
                </a:lnTo>
                <a:lnTo>
                  <a:pt x="2640" y="227926"/>
                </a:lnTo>
                <a:lnTo>
                  <a:pt x="1056" y="237057"/>
                </a:lnTo>
                <a:lnTo>
                  <a:pt x="0" y="246002"/>
                </a:lnTo>
                <a:lnTo>
                  <a:pt x="248" y="253871"/>
                </a:lnTo>
                <a:lnTo>
                  <a:pt x="1367" y="261021"/>
                </a:lnTo>
                <a:lnTo>
                  <a:pt x="3064" y="267693"/>
                </a:lnTo>
                <a:lnTo>
                  <a:pt x="5149" y="274999"/>
                </a:lnTo>
                <a:lnTo>
                  <a:pt x="10005" y="290736"/>
                </a:lnTo>
                <a:lnTo>
                  <a:pt x="13586" y="297981"/>
                </a:lnTo>
                <a:lnTo>
                  <a:pt x="17878" y="304715"/>
                </a:lnTo>
                <a:lnTo>
                  <a:pt x="22644" y="311110"/>
                </a:lnTo>
                <a:lnTo>
                  <a:pt x="27727" y="316326"/>
                </a:lnTo>
                <a:lnTo>
                  <a:pt x="33020" y="320756"/>
                </a:lnTo>
                <a:lnTo>
                  <a:pt x="38455" y="324662"/>
                </a:lnTo>
                <a:lnTo>
                  <a:pt x="43983" y="328217"/>
                </a:lnTo>
                <a:lnTo>
                  <a:pt x="49572" y="331541"/>
                </a:lnTo>
                <a:lnTo>
                  <a:pt x="55204" y="334709"/>
                </a:lnTo>
                <a:lnTo>
                  <a:pt x="61816" y="337773"/>
                </a:lnTo>
                <a:lnTo>
                  <a:pt x="69081" y="340769"/>
                </a:lnTo>
                <a:lnTo>
                  <a:pt x="76783" y="343719"/>
                </a:lnTo>
                <a:lnTo>
                  <a:pt x="84775" y="344732"/>
                </a:lnTo>
                <a:lnTo>
                  <a:pt x="92960" y="344456"/>
                </a:lnTo>
                <a:lnTo>
                  <a:pt x="101274" y="343319"/>
                </a:lnTo>
                <a:lnTo>
                  <a:pt x="108722" y="342561"/>
                </a:lnTo>
                <a:lnTo>
                  <a:pt x="115592" y="342056"/>
                </a:lnTo>
                <a:lnTo>
                  <a:pt x="122077" y="341719"/>
                </a:lnTo>
                <a:lnTo>
                  <a:pt x="130211" y="339589"/>
                </a:lnTo>
                <a:lnTo>
                  <a:pt x="139443" y="336265"/>
                </a:lnTo>
                <a:lnTo>
                  <a:pt x="149408" y="332143"/>
                </a:lnTo>
                <a:lnTo>
                  <a:pt x="158908" y="327490"/>
                </a:lnTo>
                <a:lnTo>
                  <a:pt x="168100" y="322484"/>
                </a:lnTo>
                <a:lnTo>
                  <a:pt x="177085" y="317241"/>
                </a:lnTo>
                <a:lnTo>
                  <a:pt x="194688" y="306335"/>
                </a:lnTo>
                <a:lnTo>
                  <a:pt x="203383" y="300761"/>
                </a:lnTo>
                <a:lnTo>
                  <a:pt x="212037" y="294186"/>
                </a:lnTo>
                <a:lnTo>
                  <a:pt x="220664" y="286946"/>
                </a:lnTo>
                <a:lnTo>
                  <a:pt x="229273" y="279261"/>
                </a:lnTo>
                <a:lnTo>
                  <a:pt x="236917" y="271281"/>
                </a:lnTo>
                <a:lnTo>
                  <a:pt x="243918" y="263103"/>
                </a:lnTo>
                <a:lnTo>
                  <a:pt x="250490" y="254794"/>
                </a:lnTo>
                <a:lnTo>
                  <a:pt x="257729" y="246397"/>
                </a:lnTo>
                <a:lnTo>
                  <a:pt x="265413" y="237941"/>
                </a:lnTo>
                <a:lnTo>
                  <a:pt x="273393" y="229447"/>
                </a:lnTo>
                <a:lnTo>
                  <a:pt x="282523" y="217116"/>
                </a:lnTo>
                <a:lnTo>
                  <a:pt x="292420" y="202228"/>
                </a:lnTo>
                <a:lnTo>
                  <a:pt x="302827" y="185635"/>
                </a:lnTo>
                <a:lnTo>
                  <a:pt x="310718" y="171716"/>
                </a:lnTo>
                <a:lnTo>
                  <a:pt x="316931" y="159579"/>
                </a:lnTo>
                <a:lnTo>
                  <a:pt x="322026" y="148630"/>
                </a:lnTo>
                <a:lnTo>
                  <a:pt x="325422" y="138474"/>
                </a:lnTo>
                <a:lnTo>
                  <a:pt x="327687" y="128845"/>
                </a:lnTo>
                <a:lnTo>
                  <a:pt x="329196" y="119568"/>
                </a:lnTo>
                <a:lnTo>
                  <a:pt x="330202" y="110527"/>
                </a:lnTo>
                <a:lnTo>
                  <a:pt x="330874" y="101641"/>
                </a:lnTo>
                <a:lnTo>
                  <a:pt x="331320" y="92860"/>
                </a:lnTo>
                <a:lnTo>
                  <a:pt x="330666" y="84148"/>
                </a:lnTo>
                <a:lnTo>
                  <a:pt x="329278" y="75483"/>
                </a:lnTo>
                <a:lnTo>
                  <a:pt x="327399" y="66849"/>
                </a:lnTo>
                <a:lnTo>
                  <a:pt x="324242" y="59187"/>
                </a:lnTo>
                <a:lnTo>
                  <a:pt x="320232" y="52175"/>
                </a:lnTo>
                <a:lnTo>
                  <a:pt x="315654" y="45595"/>
                </a:lnTo>
                <a:lnTo>
                  <a:pt x="310697" y="39303"/>
                </a:lnTo>
                <a:lnTo>
                  <a:pt x="305487" y="33204"/>
                </a:lnTo>
                <a:lnTo>
                  <a:pt x="300109" y="27233"/>
                </a:lnTo>
                <a:lnTo>
                  <a:pt x="293666" y="22299"/>
                </a:lnTo>
                <a:lnTo>
                  <a:pt x="286513" y="18058"/>
                </a:lnTo>
                <a:lnTo>
                  <a:pt x="278887" y="14278"/>
                </a:lnTo>
                <a:lnTo>
                  <a:pt x="270945" y="10805"/>
                </a:lnTo>
                <a:lnTo>
                  <a:pt x="262794" y="7538"/>
                </a:lnTo>
                <a:lnTo>
                  <a:pt x="254501" y="4407"/>
                </a:lnTo>
                <a:lnTo>
                  <a:pt x="245164" y="2320"/>
                </a:lnTo>
                <a:lnTo>
                  <a:pt x="235128" y="928"/>
                </a:lnTo>
                <a:lnTo>
                  <a:pt x="224628" y="0"/>
                </a:lnTo>
                <a:lnTo>
                  <a:pt x="214771" y="334"/>
                </a:lnTo>
                <a:lnTo>
                  <a:pt x="205341" y="1510"/>
                </a:lnTo>
                <a:lnTo>
                  <a:pt x="196198" y="3245"/>
                </a:lnTo>
                <a:lnTo>
                  <a:pt x="186292" y="4403"/>
                </a:lnTo>
                <a:lnTo>
                  <a:pt x="175878" y="5174"/>
                </a:lnTo>
                <a:lnTo>
                  <a:pt x="165126" y="5689"/>
                </a:lnTo>
                <a:lnTo>
                  <a:pt x="155099" y="7937"/>
                </a:lnTo>
                <a:lnTo>
                  <a:pt x="145558" y="11341"/>
                </a:lnTo>
                <a:lnTo>
                  <a:pt x="136339" y="15514"/>
                </a:lnTo>
                <a:lnTo>
                  <a:pt x="127336" y="19250"/>
                </a:lnTo>
                <a:lnTo>
                  <a:pt x="118477" y="22692"/>
                </a:lnTo>
                <a:lnTo>
                  <a:pt x="109713" y="25940"/>
                </a:lnTo>
                <a:lnTo>
                  <a:pt x="102918" y="29057"/>
                </a:lnTo>
                <a:lnTo>
                  <a:pt x="66468" y="495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"/>
          <p:cNvSpPr/>
          <p:nvPr/>
        </p:nvSpPr>
        <p:spPr>
          <a:xfrm>
            <a:off x="3174682" y="4526279"/>
            <a:ext cx="8573" cy="342901"/>
          </a:xfrm>
          <a:custGeom>
            <a:avLst/>
            <a:gdLst/>
            <a:ahLst/>
            <a:cxnLst/>
            <a:rect l="0" t="0" r="0" b="0"/>
            <a:pathLst>
              <a:path w="8573" h="342901">
                <a:moveTo>
                  <a:pt x="0" y="0"/>
                </a:moveTo>
                <a:lnTo>
                  <a:pt x="0" y="41185"/>
                </a:lnTo>
                <a:lnTo>
                  <a:pt x="953" y="50317"/>
                </a:lnTo>
                <a:lnTo>
                  <a:pt x="2540" y="59262"/>
                </a:lnTo>
                <a:lnTo>
                  <a:pt x="4551" y="68083"/>
                </a:lnTo>
                <a:lnTo>
                  <a:pt x="5891" y="76822"/>
                </a:lnTo>
                <a:lnTo>
                  <a:pt x="6785" y="85505"/>
                </a:lnTo>
                <a:lnTo>
                  <a:pt x="7381" y="94151"/>
                </a:lnTo>
                <a:lnTo>
                  <a:pt x="8219" y="179133"/>
                </a:lnTo>
                <a:lnTo>
                  <a:pt x="8572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2"/>
          <p:cNvSpPr/>
          <p:nvPr/>
        </p:nvSpPr>
        <p:spPr>
          <a:xfrm>
            <a:off x="2840354" y="4939069"/>
            <a:ext cx="600076" cy="58699"/>
          </a:xfrm>
          <a:custGeom>
            <a:avLst/>
            <a:gdLst/>
            <a:ahLst/>
            <a:cxnLst/>
            <a:rect l="0" t="0" r="0" b="0"/>
            <a:pathLst>
              <a:path w="600076" h="58699">
                <a:moveTo>
                  <a:pt x="0" y="58698"/>
                </a:moveTo>
                <a:lnTo>
                  <a:pt x="13653" y="58698"/>
                </a:lnTo>
                <a:lnTo>
                  <a:pt x="25295" y="57746"/>
                </a:lnTo>
                <a:lnTo>
                  <a:pt x="58550" y="54147"/>
                </a:lnTo>
                <a:lnTo>
                  <a:pt x="73323" y="51854"/>
                </a:lnTo>
                <a:lnTo>
                  <a:pt x="86030" y="49373"/>
                </a:lnTo>
                <a:lnTo>
                  <a:pt x="131506" y="38547"/>
                </a:lnTo>
                <a:lnTo>
                  <a:pt x="165754" y="30079"/>
                </a:lnTo>
                <a:lnTo>
                  <a:pt x="191144" y="24389"/>
                </a:lnTo>
                <a:lnTo>
                  <a:pt x="204582" y="21538"/>
                </a:lnTo>
                <a:lnTo>
                  <a:pt x="218303" y="19637"/>
                </a:lnTo>
                <a:lnTo>
                  <a:pt x="232213" y="18370"/>
                </a:lnTo>
                <a:lnTo>
                  <a:pt x="246249" y="17525"/>
                </a:lnTo>
                <a:lnTo>
                  <a:pt x="284704" y="14047"/>
                </a:lnTo>
                <a:lnTo>
                  <a:pt x="306960" y="11785"/>
                </a:lnTo>
                <a:lnTo>
                  <a:pt x="326560" y="10278"/>
                </a:lnTo>
                <a:lnTo>
                  <a:pt x="344389" y="9273"/>
                </a:lnTo>
                <a:lnTo>
                  <a:pt x="361038" y="8603"/>
                </a:lnTo>
                <a:lnTo>
                  <a:pt x="378805" y="7204"/>
                </a:lnTo>
                <a:lnTo>
                  <a:pt x="397317" y="5319"/>
                </a:lnTo>
                <a:lnTo>
                  <a:pt x="416325" y="3109"/>
                </a:lnTo>
                <a:lnTo>
                  <a:pt x="444238" y="1636"/>
                </a:lnTo>
                <a:lnTo>
                  <a:pt x="515892" y="0"/>
                </a:lnTo>
                <a:lnTo>
                  <a:pt x="542048" y="516"/>
                </a:lnTo>
                <a:lnTo>
                  <a:pt x="560438" y="1813"/>
                </a:lnTo>
                <a:lnTo>
                  <a:pt x="600075" y="72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3"/>
          <p:cNvSpPr/>
          <p:nvPr/>
        </p:nvSpPr>
        <p:spPr>
          <a:xfrm>
            <a:off x="2870119" y="5066529"/>
            <a:ext cx="364571" cy="385268"/>
          </a:xfrm>
          <a:custGeom>
            <a:avLst/>
            <a:gdLst/>
            <a:ahLst/>
            <a:cxnLst/>
            <a:rect l="0" t="0" r="0" b="0"/>
            <a:pathLst>
              <a:path w="364571" h="385268">
                <a:moveTo>
                  <a:pt x="107395" y="51253"/>
                </a:moveTo>
                <a:lnTo>
                  <a:pt x="107395" y="42152"/>
                </a:lnTo>
                <a:lnTo>
                  <a:pt x="108348" y="38518"/>
                </a:lnTo>
                <a:lnTo>
                  <a:pt x="111947" y="31940"/>
                </a:lnTo>
                <a:lnTo>
                  <a:pt x="121801" y="23302"/>
                </a:lnTo>
                <a:lnTo>
                  <a:pt x="128429" y="18332"/>
                </a:lnTo>
                <a:lnTo>
                  <a:pt x="134753" y="14065"/>
                </a:lnTo>
                <a:lnTo>
                  <a:pt x="140874" y="10269"/>
                </a:lnTo>
                <a:lnTo>
                  <a:pt x="146859" y="6785"/>
                </a:lnTo>
                <a:lnTo>
                  <a:pt x="153707" y="4463"/>
                </a:lnTo>
                <a:lnTo>
                  <a:pt x="161130" y="2915"/>
                </a:lnTo>
                <a:lnTo>
                  <a:pt x="168936" y="1883"/>
                </a:lnTo>
                <a:lnTo>
                  <a:pt x="177950" y="1194"/>
                </a:lnTo>
                <a:lnTo>
                  <a:pt x="187769" y="736"/>
                </a:lnTo>
                <a:lnTo>
                  <a:pt x="214712" y="90"/>
                </a:lnTo>
                <a:lnTo>
                  <a:pt x="221803" y="0"/>
                </a:lnTo>
                <a:lnTo>
                  <a:pt x="228434" y="892"/>
                </a:lnTo>
                <a:lnTo>
                  <a:pt x="234761" y="2439"/>
                </a:lnTo>
                <a:lnTo>
                  <a:pt x="245917" y="6698"/>
                </a:lnTo>
                <a:lnTo>
                  <a:pt x="254051" y="11766"/>
                </a:lnTo>
                <a:lnTo>
                  <a:pt x="263381" y="19733"/>
                </a:lnTo>
                <a:lnTo>
                  <a:pt x="272925" y="29624"/>
                </a:lnTo>
                <a:lnTo>
                  <a:pt x="280342" y="40370"/>
                </a:lnTo>
                <a:lnTo>
                  <a:pt x="284273" y="51496"/>
                </a:lnTo>
                <a:lnTo>
                  <a:pt x="285321" y="57131"/>
                </a:lnTo>
                <a:lnTo>
                  <a:pt x="286020" y="65649"/>
                </a:lnTo>
                <a:lnTo>
                  <a:pt x="286486" y="76090"/>
                </a:lnTo>
                <a:lnTo>
                  <a:pt x="286797" y="87814"/>
                </a:lnTo>
                <a:lnTo>
                  <a:pt x="286052" y="99439"/>
                </a:lnTo>
                <a:lnTo>
                  <a:pt x="284602" y="111000"/>
                </a:lnTo>
                <a:lnTo>
                  <a:pt x="282683" y="122517"/>
                </a:lnTo>
                <a:lnTo>
                  <a:pt x="279499" y="133052"/>
                </a:lnTo>
                <a:lnTo>
                  <a:pt x="275471" y="142934"/>
                </a:lnTo>
                <a:lnTo>
                  <a:pt x="270881" y="152379"/>
                </a:lnTo>
                <a:lnTo>
                  <a:pt x="266868" y="162485"/>
                </a:lnTo>
                <a:lnTo>
                  <a:pt x="263241" y="173033"/>
                </a:lnTo>
                <a:lnTo>
                  <a:pt x="259870" y="183875"/>
                </a:lnTo>
                <a:lnTo>
                  <a:pt x="255718" y="194913"/>
                </a:lnTo>
                <a:lnTo>
                  <a:pt x="251044" y="206081"/>
                </a:lnTo>
                <a:lnTo>
                  <a:pt x="246024" y="217336"/>
                </a:lnTo>
                <a:lnTo>
                  <a:pt x="238867" y="231508"/>
                </a:lnTo>
                <a:lnTo>
                  <a:pt x="220755" y="265034"/>
                </a:lnTo>
                <a:lnTo>
                  <a:pt x="211543" y="279498"/>
                </a:lnTo>
                <a:lnTo>
                  <a:pt x="202545" y="291999"/>
                </a:lnTo>
                <a:lnTo>
                  <a:pt x="193688" y="303191"/>
                </a:lnTo>
                <a:lnTo>
                  <a:pt x="185879" y="313509"/>
                </a:lnTo>
                <a:lnTo>
                  <a:pt x="172122" y="332594"/>
                </a:lnTo>
                <a:lnTo>
                  <a:pt x="164834" y="340731"/>
                </a:lnTo>
                <a:lnTo>
                  <a:pt x="157118" y="348061"/>
                </a:lnTo>
                <a:lnTo>
                  <a:pt x="149116" y="354853"/>
                </a:lnTo>
                <a:lnTo>
                  <a:pt x="139019" y="361285"/>
                </a:lnTo>
                <a:lnTo>
                  <a:pt x="127526" y="367479"/>
                </a:lnTo>
                <a:lnTo>
                  <a:pt x="115100" y="373513"/>
                </a:lnTo>
                <a:lnTo>
                  <a:pt x="104912" y="377535"/>
                </a:lnTo>
                <a:lnTo>
                  <a:pt x="96215" y="380217"/>
                </a:lnTo>
                <a:lnTo>
                  <a:pt x="88512" y="382005"/>
                </a:lnTo>
                <a:lnTo>
                  <a:pt x="81471" y="383197"/>
                </a:lnTo>
                <a:lnTo>
                  <a:pt x="74873" y="383992"/>
                </a:lnTo>
                <a:lnTo>
                  <a:pt x="68569" y="384521"/>
                </a:lnTo>
                <a:lnTo>
                  <a:pt x="62461" y="384874"/>
                </a:lnTo>
                <a:lnTo>
                  <a:pt x="50594" y="385267"/>
                </a:lnTo>
                <a:lnTo>
                  <a:pt x="45716" y="384419"/>
                </a:lnTo>
                <a:lnTo>
                  <a:pt x="37755" y="380937"/>
                </a:lnTo>
                <a:lnTo>
                  <a:pt x="23367" y="373621"/>
                </a:lnTo>
                <a:lnTo>
                  <a:pt x="15122" y="368201"/>
                </a:lnTo>
                <a:lnTo>
                  <a:pt x="11590" y="365421"/>
                </a:lnTo>
                <a:lnTo>
                  <a:pt x="9235" y="361664"/>
                </a:lnTo>
                <a:lnTo>
                  <a:pt x="6619" y="352408"/>
                </a:lnTo>
                <a:lnTo>
                  <a:pt x="4968" y="346321"/>
                </a:lnTo>
                <a:lnTo>
                  <a:pt x="595" y="331937"/>
                </a:lnTo>
                <a:lnTo>
                  <a:pt x="0" y="325053"/>
                </a:lnTo>
                <a:lnTo>
                  <a:pt x="556" y="318559"/>
                </a:lnTo>
                <a:lnTo>
                  <a:pt x="1879" y="312324"/>
                </a:lnTo>
                <a:lnTo>
                  <a:pt x="5619" y="303406"/>
                </a:lnTo>
                <a:lnTo>
                  <a:pt x="10970" y="292697"/>
                </a:lnTo>
                <a:lnTo>
                  <a:pt x="17394" y="280796"/>
                </a:lnTo>
                <a:lnTo>
                  <a:pt x="23582" y="271909"/>
                </a:lnTo>
                <a:lnTo>
                  <a:pt x="29612" y="265032"/>
                </a:lnTo>
                <a:lnTo>
                  <a:pt x="35537" y="259495"/>
                </a:lnTo>
                <a:lnTo>
                  <a:pt x="43298" y="252946"/>
                </a:lnTo>
                <a:lnTo>
                  <a:pt x="62080" y="238049"/>
                </a:lnTo>
                <a:lnTo>
                  <a:pt x="71470" y="231982"/>
                </a:lnTo>
                <a:lnTo>
                  <a:pt x="80588" y="226983"/>
                </a:lnTo>
                <a:lnTo>
                  <a:pt x="89524" y="222700"/>
                </a:lnTo>
                <a:lnTo>
                  <a:pt x="98338" y="218891"/>
                </a:lnTo>
                <a:lnTo>
                  <a:pt x="107073" y="215399"/>
                </a:lnTo>
                <a:lnTo>
                  <a:pt x="115753" y="212119"/>
                </a:lnTo>
                <a:lnTo>
                  <a:pt x="124397" y="209932"/>
                </a:lnTo>
                <a:lnTo>
                  <a:pt x="133017" y="208474"/>
                </a:lnTo>
                <a:lnTo>
                  <a:pt x="141622" y="207502"/>
                </a:lnTo>
                <a:lnTo>
                  <a:pt x="151168" y="207806"/>
                </a:lnTo>
                <a:lnTo>
                  <a:pt x="161342" y="208962"/>
                </a:lnTo>
                <a:lnTo>
                  <a:pt x="171935" y="210685"/>
                </a:lnTo>
                <a:lnTo>
                  <a:pt x="181854" y="211834"/>
                </a:lnTo>
                <a:lnTo>
                  <a:pt x="191325" y="212599"/>
                </a:lnTo>
                <a:lnTo>
                  <a:pt x="200496" y="213110"/>
                </a:lnTo>
                <a:lnTo>
                  <a:pt x="209467" y="214403"/>
                </a:lnTo>
                <a:lnTo>
                  <a:pt x="218306" y="216217"/>
                </a:lnTo>
                <a:lnTo>
                  <a:pt x="227056" y="218379"/>
                </a:lnTo>
                <a:lnTo>
                  <a:pt x="234794" y="221725"/>
                </a:lnTo>
                <a:lnTo>
                  <a:pt x="241858" y="225861"/>
                </a:lnTo>
                <a:lnTo>
                  <a:pt x="255739" y="235537"/>
                </a:lnTo>
                <a:lnTo>
                  <a:pt x="271434" y="246187"/>
                </a:lnTo>
                <a:lnTo>
                  <a:pt x="278667" y="250742"/>
                </a:lnTo>
                <a:lnTo>
                  <a:pt x="285394" y="254731"/>
                </a:lnTo>
                <a:lnTo>
                  <a:pt x="291784" y="258342"/>
                </a:lnTo>
                <a:lnTo>
                  <a:pt x="297948" y="262655"/>
                </a:lnTo>
                <a:lnTo>
                  <a:pt x="303963" y="267435"/>
                </a:lnTo>
                <a:lnTo>
                  <a:pt x="314774" y="277827"/>
                </a:lnTo>
                <a:lnTo>
                  <a:pt x="322754" y="288795"/>
                </a:lnTo>
                <a:lnTo>
                  <a:pt x="329475" y="300020"/>
                </a:lnTo>
                <a:lnTo>
                  <a:pt x="335638" y="311359"/>
                </a:lnTo>
                <a:lnTo>
                  <a:pt x="341552" y="322748"/>
                </a:lnTo>
                <a:lnTo>
                  <a:pt x="347355" y="331620"/>
                </a:lnTo>
                <a:lnTo>
                  <a:pt x="350236" y="335320"/>
                </a:lnTo>
                <a:lnTo>
                  <a:pt x="353437" y="341970"/>
                </a:lnTo>
                <a:lnTo>
                  <a:pt x="354291" y="345077"/>
                </a:lnTo>
                <a:lnTo>
                  <a:pt x="355812" y="347148"/>
                </a:lnTo>
                <a:lnTo>
                  <a:pt x="357779" y="348529"/>
                </a:lnTo>
                <a:lnTo>
                  <a:pt x="364570" y="3512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4"/>
          <p:cNvSpPr/>
          <p:nvPr/>
        </p:nvSpPr>
        <p:spPr>
          <a:xfrm>
            <a:off x="1408747" y="4654867"/>
            <a:ext cx="42863" cy="702946"/>
          </a:xfrm>
          <a:custGeom>
            <a:avLst/>
            <a:gdLst/>
            <a:ahLst/>
            <a:cxnLst/>
            <a:rect l="0" t="0" r="0" b="0"/>
            <a:pathLst>
              <a:path w="42863" h="702946">
                <a:moveTo>
                  <a:pt x="42862" y="0"/>
                </a:moveTo>
                <a:lnTo>
                  <a:pt x="20720" y="7381"/>
                </a:lnTo>
                <a:lnTo>
                  <a:pt x="19528" y="8731"/>
                </a:lnTo>
                <a:lnTo>
                  <a:pt x="18734" y="10583"/>
                </a:lnTo>
                <a:lnTo>
                  <a:pt x="18204" y="12770"/>
                </a:lnTo>
                <a:lnTo>
                  <a:pt x="16899" y="16134"/>
                </a:lnTo>
                <a:lnTo>
                  <a:pt x="15076" y="20281"/>
                </a:lnTo>
                <a:lnTo>
                  <a:pt x="12908" y="24951"/>
                </a:lnTo>
                <a:lnTo>
                  <a:pt x="11463" y="29969"/>
                </a:lnTo>
                <a:lnTo>
                  <a:pt x="10499" y="35219"/>
                </a:lnTo>
                <a:lnTo>
                  <a:pt x="9429" y="47085"/>
                </a:lnTo>
                <a:lnTo>
                  <a:pt x="8953" y="61885"/>
                </a:lnTo>
                <a:lnTo>
                  <a:pt x="8606" y="111607"/>
                </a:lnTo>
                <a:lnTo>
                  <a:pt x="9547" y="121078"/>
                </a:lnTo>
                <a:lnTo>
                  <a:pt x="11127" y="131201"/>
                </a:lnTo>
                <a:lnTo>
                  <a:pt x="13133" y="141760"/>
                </a:lnTo>
                <a:lnTo>
                  <a:pt x="14470" y="156419"/>
                </a:lnTo>
                <a:lnTo>
                  <a:pt x="15362" y="173812"/>
                </a:lnTo>
                <a:lnTo>
                  <a:pt x="16353" y="210600"/>
                </a:lnTo>
                <a:lnTo>
                  <a:pt x="17075" y="301189"/>
                </a:lnTo>
                <a:lnTo>
                  <a:pt x="17136" y="402942"/>
                </a:lnTo>
                <a:lnTo>
                  <a:pt x="16186" y="419123"/>
                </a:lnTo>
                <a:lnTo>
                  <a:pt x="14601" y="434673"/>
                </a:lnTo>
                <a:lnTo>
                  <a:pt x="12591" y="449802"/>
                </a:lnTo>
                <a:lnTo>
                  <a:pt x="11252" y="464651"/>
                </a:lnTo>
                <a:lnTo>
                  <a:pt x="10359" y="479312"/>
                </a:lnTo>
                <a:lnTo>
                  <a:pt x="9763" y="493848"/>
                </a:lnTo>
                <a:lnTo>
                  <a:pt x="8808" y="590734"/>
                </a:lnTo>
                <a:lnTo>
                  <a:pt x="8677" y="622594"/>
                </a:lnTo>
                <a:lnTo>
                  <a:pt x="7689" y="635090"/>
                </a:lnTo>
                <a:lnTo>
                  <a:pt x="6079" y="646278"/>
                </a:lnTo>
                <a:lnTo>
                  <a:pt x="4053" y="656595"/>
                </a:lnTo>
                <a:lnTo>
                  <a:pt x="2702" y="664425"/>
                </a:lnTo>
                <a:lnTo>
                  <a:pt x="1801" y="670597"/>
                </a:lnTo>
                <a:lnTo>
                  <a:pt x="534" y="683835"/>
                </a:lnTo>
                <a:lnTo>
                  <a:pt x="0" y="7029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5"/>
          <p:cNvSpPr/>
          <p:nvPr/>
        </p:nvSpPr>
        <p:spPr>
          <a:xfrm>
            <a:off x="1348739" y="4615991"/>
            <a:ext cx="350822" cy="253189"/>
          </a:xfrm>
          <a:custGeom>
            <a:avLst/>
            <a:gdLst/>
            <a:ahLst/>
            <a:cxnLst/>
            <a:rect l="0" t="0" r="0" b="0"/>
            <a:pathLst>
              <a:path w="350822" h="253189">
                <a:moveTo>
                  <a:pt x="25718" y="47449"/>
                </a:moveTo>
                <a:lnTo>
                  <a:pt x="42201" y="30966"/>
                </a:lnTo>
                <a:lnTo>
                  <a:pt x="48136" y="26936"/>
                </a:lnTo>
                <a:lnTo>
                  <a:pt x="54951" y="23295"/>
                </a:lnTo>
                <a:lnTo>
                  <a:pt x="62352" y="19917"/>
                </a:lnTo>
                <a:lnTo>
                  <a:pt x="72048" y="16711"/>
                </a:lnTo>
                <a:lnTo>
                  <a:pt x="83275" y="13622"/>
                </a:lnTo>
                <a:lnTo>
                  <a:pt x="95521" y="10611"/>
                </a:lnTo>
                <a:lnTo>
                  <a:pt x="106544" y="8602"/>
                </a:lnTo>
                <a:lnTo>
                  <a:pt x="116749" y="7264"/>
                </a:lnTo>
                <a:lnTo>
                  <a:pt x="126410" y="6371"/>
                </a:lnTo>
                <a:lnTo>
                  <a:pt x="138566" y="4824"/>
                </a:lnTo>
                <a:lnTo>
                  <a:pt x="167313" y="565"/>
                </a:lnTo>
                <a:lnTo>
                  <a:pt x="180122" y="0"/>
                </a:lnTo>
                <a:lnTo>
                  <a:pt x="191519" y="576"/>
                </a:lnTo>
                <a:lnTo>
                  <a:pt x="201974" y="1913"/>
                </a:lnTo>
                <a:lnTo>
                  <a:pt x="212755" y="2804"/>
                </a:lnTo>
                <a:lnTo>
                  <a:pt x="223752" y="3398"/>
                </a:lnTo>
                <a:lnTo>
                  <a:pt x="234893" y="3794"/>
                </a:lnTo>
                <a:lnTo>
                  <a:pt x="247083" y="5011"/>
                </a:lnTo>
                <a:lnTo>
                  <a:pt x="259972" y="6774"/>
                </a:lnTo>
                <a:lnTo>
                  <a:pt x="273327" y="8902"/>
                </a:lnTo>
                <a:lnTo>
                  <a:pt x="283183" y="11273"/>
                </a:lnTo>
                <a:lnTo>
                  <a:pt x="290707" y="13807"/>
                </a:lnTo>
                <a:lnTo>
                  <a:pt x="296675" y="16448"/>
                </a:lnTo>
                <a:lnTo>
                  <a:pt x="308386" y="21923"/>
                </a:lnTo>
                <a:lnTo>
                  <a:pt x="314175" y="24717"/>
                </a:lnTo>
                <a:lnTo>
                  <a:pt x="319941" y="28484"/>
                </a:lnTo>
                <a:lnTo>
                  <a:pt x="325689" y="32900"/>
                </a:lnTo>
                <a:lnTo>
                  <a:pt x="331426" y="37750"/>
                </a:lnTo>
                <a:lnTo>
                  <a:pt x="336203" y="41935"/>
                </a:lnTo>
                <a:lnTo>
                  <a:pt x="344052" y="49126"/>
                </a:lnTo>
                <a:lnTo>
                  <a:pt x="346525" y="53329"/>
                </a:lnTo>
                <a:lnTo>
                  <a:pt x="348175" y="58036"/>
                </a:lnTo>
                <a:lnTo>
                  <a:pt x="349274" y="63079"/>
                </a:lnTo>
                <a:lnTo>
                  <a:pt x="350007" y="67394"/>
                </a:lnTo>
                <a:lnTo>
                  <a:pt x="350821" y="74728"/>
                </a:lnTo>
                <a:lnTo>
                  <a:pt x="350086" y="78970"/>
                </a:lnTo>
                <a:lnTo>
                  <a:pt x="348643" y="83703"/>
                </a:lnTo>
                <a:lnTo>
                  <a:pt x="346729" y="88764"/>
                </a:lnTo>
                <a:lnTo>
                  <a:pt x="344500" y="94042"/>
                </a:lnTo>
                <a:lnTo>
                  <a:pt x="342062" y="99466"/>
                </a:lnTo>
                <a:lnTo>
                  <a:pt x="339484" y="104987"/>
                </a:lnTo>
                <a:lnTo>
                  <a:pt x="335860" y="110572"/>
                </a:lnTo>
                <a:lnTo>
                  <a:pt x="331540" y="116201"/>
                </a:lnTo>
                <a:lnTo>
                  <a:pt x="326754" y="121859"/>
                </a:lnTo>
                <a:lnTo>
                  <a:pt x="318801" y="129441"/>
                </a:lnTo>
                <a:lnTo>
                  <a:pt x="308737" y="138305"/>
                </a:lnTo>
                <a:lnTo>
                  <a:pt x="297264" y="148024"/>
                </a:lnTo>
                <a:lnTo>
                  <a:pt x="286759" y="156409"/>
                </a:lnTo>
                <a:lnTo>
                  <a:pt x="276898" y="163904"/>
                </a:lnTo>
                <a:lnTo>
                  <a:pt x="258321" y="177312"/>
                </a:lnTo>
                <a:lnTo>
                  <a:pt x="240540" y="189621"/>
                </a:lnTo>
                <a:lnTo>
                  <a:pt x="227987" y="196523"/>
                </a:lnTo>
                <a:lnTo>
                  <a:pt x="212952" y="203981"/>
                </a:lnTo>
                <a:lnTo>
                  <a:pt x="196260" y="211811"/>
                </a:lnTo>
                <a:lnTo>
                  <a:pt x="181323" y="217984"/>
                </a:lnTo>
                <a:lnTo>
                  <a:pt x="167554" y="223051"/>
                </a:lnTo>
                <a:lnTo>
                  <a:pt x="108980" y="242579"/>
                </a:lnTo>
                <a:lnTo>
                  <a:pt x="96466" y="246115"/>
                </a:lnTo>
                <a:lnTo>
                  <a:pt x="86218" y="248473"/>
                </a:lnTo>
                <a:lnTo>
                  <a:pt x="77481" y="250045"/>
                </a:lnTo>
                <a:lnTo>
                  <a:pt x="69752" y="251093"/>
                </a:lnTo>
                <a:lnTo>
                  <a:pt x="62694" y="251792"/>
                </a:lnTo>
                <a:lnTo>
                  <a:pt x="0" y="2531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6"/>
          <p:cNvSpPr/>
          <p:nvPr/>
        </p:nvSpPr>
        <p:spPr>
          <a:xfrm>
            <a:off x="1786795" y="4553189"/>
            <a:ext cx="290608" cy="717148"/>
          </a:xfrm>
          <a:custGeom>
            <a:avLst/>
            <a:gdLst/>
            <a:ahLst/>
            <a:cxnLst/>
            <a:rect l="0" t="0" r="0" b="0"/>
            <a:pathLst>
              <a:path w="290608" h="717148">
                <a:moveTo>
                  <a:pt x="290607" y="7381"/>
                </a:moveTo>
                <a:lnTo>
                  <a:pt x="286056" y="2830"/>
                </a:lnTo>
                <a:lnTo>
                  <a:pt x="283763" y="1489"/>
                </a:lnTo>
                <a:lnTo>
                  <a:pt x="278675" y="0"/>
                </a:lnTo>
                <a:lnTo>
                  <a:pt x="275985" y="555"/>
                </a:lnTo>
                <a:lnTo>
                  <a:pt x="270456" y="3712"/>
                </a:lnTo>
                <a:lnTo>
                  <a:pt x="252886" y="15395"/>
                </a:lnTo>
                <a:lnTo>
                  <a:pt x="246410" y="20344"/>
                </a:lnTo>
                <a:lnTo>
                  <a:pt x="240187" y="25548"/>
                </a:lnTo>
                <a:lnTo>
                  <a:pt x="234134" y="30922"/>
                </a:lnTo>
                <a:lnTo>
                  <a:pt x="228193" y="37362"/>
                </a:lnTo>
                <a:lnTo>
                  <a:pt x="222328" y="44514"/>
                </a:lnTo>
                <a:lnTo>
                  <a:pt x="216513" y="52139"/>
                </a:lnTo>
                <a:lnTo>
                  <a:pt x="207873" y="61984"/>
                </a:lnTo>
                <a:lnTo>
                  <a:pt x="197351" y="73310"/>
                </a:lnTo>
                <a:lnTo>
                  <a:pt x="155346" y="116606"/>
                </a:lnTo>
                <a:lnTo>
                  <a:pt x="147093" y="126870"/>
                </a:lnTo>
                <a:lnTo>
                  <a:pt x="139686" y="137523"/>
                </a:lnTo>
                <a:lnTo>
                  <a:pt x="132843" y="148434"/>
                </a:lnTo>
                <a:lnTo>
                  <a:pt x="125423" y="159519"/>
                </a:lnTo>
                <a:lnTo>
                  <a:pt x="109559" y="181996"/>
                </a:lnTo>
                <a:lnTo>
                  <a:pt x="102281" y="193323"/>
                </a:lnTo>
                <a:lnTo>
                  <a:pt x="95524" y="204685"/>
                </a:lnTo>
                <a:lnTo>
                  <a:pt x="89114" y="216069"/>
                </a:lnTo>
                <a:lnTo>
                  <a:pt x="82936" y="228421"/>
                </a:lnTo>
                <a:lnTo>
                  <a:pt x="76912" y="241419"/>
                </a:lnTo>
                <a:lnTo>
                  <a:pt x="70991" y="254846"/>
                </a:lnTo>
                <a:lnTo>
                  <a:pt x="59333" y="279925"/>
                </a:lnTo>
                <a:lnTo>
                  <a:pt x="53557" y="291947"/>
                </a:lnTo>
                <a:lnTo>
                  <a:pt x="48753" y="304724"/>
                </a:lnTo>
                <a:lnTo>
                  <a:pt x="44599" y="318005"/>
                </a:lnTo>
                <a:lnTo>
                  <a:pt x="34201" y="356910"/>
                </a:lnTo>
                <a:lnTo>
                  <a:pt x="31087" y="368988"/>
                </a:lnTo>
                <a:lnTo>
                  <a:pt x="25087" y="395107"/>
                </a:lnTo>
                <a:lnTo>
                  <a:pt x="8924" y="468885"/>
                </a:lnTo>
                <a:lnTo>
                  <a:pt x="5663" y="486500"/>
                </a:lnTo>
                <a:lnTo>
                  <a:pt x="3489" y="501101"/>
                </a:lnTo>
                <a:lnTo>
                  <a:pt x="2040" y="513693"/>
                </a:lnTo>
                <a:lnTo>
                  <a:pt x="1074" y="525897"/>
                </a:lnTo>
                <a:lnTo>
                  <a:pt x="430" y="537843"/>
                </a:lnTo>
                <a:lnTo>
                  <a:pt x="0" y="549617"/>
                </a:lnTo>
                <a:lnTo>
                  <a:pt x="4604" y="570320"/>
                </a:lnTo>
                <a:lnTo>
                  <a:pt x="11094" y="589046"/>
                </a:lnTo>
                <a:lnTo>
                  <a:pt x="13979" y="606894"/>
                </a:lnTo>
                <a:lnTo>
                  <a:pt x="20341" y="624351"/>
                </a:lnTo>
                <a:lnTo>
                  <a:pt x="24705" y="633007"/>
                </a:lnTo>
                <a:lnTo>
                  <a:pt x="30471" y="641634"/>
                </a:lnTo>
                <a:lnTo>
                  <a:pt x="37173" y="650244"/>
                </a:lnTo>
                <a:lnTo>
                  <a:pt x="44499" y="658842"/>
                </a:lnTo>
                <a:lnTo>
                  <a:pt x="51287" y="666478"/>
                </a:lnTo>
                <a:lnTo>
                  <a:pt x="63910" y="680043"/>
                </a:lnTo>
                <a:lnTo>
                  <a:pt x="77176" y="693839"/>
                </a:lnTo>
                <a:lnTo>
                  <a:pt x="83550" y="697430"/>
                </a:lnTo>
                <a:lnTo>
                  <a:pt x="91609" y="700776"/>
                </a:lnTo>
                <a:lnTo>
                  <a:pt x="100791" y="703959"/>
                </a:lnTo>
                <a:lnTo>
                  <a:pt x="108818" y="707034"/>
                </a:lnTo>
                <a:lnTo>
                  <a:pt x="116075" y="710036"/>
                </a:lnTo>
                <a:lnTo>
                  <a:pt x="122817" y="712990"/>
                </a:lnTo>
                <a:lnTo>
                  <a:pt x="129217" y="714959"/>
                </a:lnTo>
                <a:lnTo>
                  <a:pt x="135389" y="716273"/>
                </a:lnTo>
                <a:lnTo>
                  <a:pt x="141408" y="717147"/>
                </a:lnTo>
                <a:lnTo>
                  <a:pt x="147326" y="716778"/>
                </a:lnTo>
                <a:lnTo>
                  <a:pt x="153176" y="715580"/>
                </a:lnTo>
                <a:lnTo>
                  <a:pt x="158982" y="713829"/>
                </a:lnTo>
                <a:lnTo>
                  <a:pt x="164757" y="712661"/>
                </a:lnTo>
                <a:lnTo>
                  <a:pt x="170512" y="711883"/>
                </a:lnTo>
                <a:lnTo>
                  <a:pt x="176253" y="711364"/>
                </a:lnTo>
                <a:lnTo>
                  <a:pt x="182939" y="710065"/>
                </a:lnTo>
                <a:lnTo>
                  <a:pt x="190253" y="708247"/>
                </a:lnTo>
                <a:lnTo>
                  <a:pt x="213455" y="7017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7"/>
          <p:cNvSpPr/>
          <p:nvPr/>
        </p:nvSpPr>
        <p:spPr>
          <a:xfrm>
            <a:off x="2103826" y="4809172"/>
            <a:ext cx="50729" cy="454344"/>
          </a:xfrm>
          <a:custGeom>
            <a:avLst/>
            <a:gdLst/>
            <a:ahLst/>
            <a:cxnLst/>
            <a:rect l="0" t="0" r="0" b="0"/>
            <a:pathLst>
              <a:path w="50729" h="454344">
                <a:moveTo>
                  <a:pt x="16438" y="0"/>
                </a:moveTo>
                <a:lnTo>
                  <a:pt x="7337" y="4551"/>
                </a:lnTo>
                <a:lnTo>
                  <a:pt x="4656" y="6844"/>
                </a:lnTo>
                <a:lnTo>
                  <a:pt x="2868" y="9325"/>
                </a:lnTo>
                <a:lnTo>
                  <a:pt x="1677" y="11932"/>
                </a:lnTo>
                <a:lnTo>
                  <a:pt x="353" y="17368"/>
                </a:lnTo>
                <a:lnTo>
                  <a:pt x="0" y="20151"/>
                </a:lnTo>
                <a:lnTo>
                  <a:pt x="717" y="23912"/>
                </a:lnTo>
                <a:lnTo>
                  <a:pt x="2147" y="28324"/>
                </a:lnTo>
                <a:lnTo>
                  <a:pt x="4053" y="33170"/>
                </a:lnTo>
                <a:lnTo>
                  <a:pt x="6277" y="44973"/>
                </a:lnTo>
                <a:lnTo>
                  <a:pt x="8711" y="61415"/>
                </a:lnTo>
                <a:lnTo>
                  <a:pt x="19463" y="140296"/>
                </a:lnTo>
                <a:lnTo>
                  <a:pt x="22265" y="168778"/>
                </a:lnTo>
                <a:lnTo>
                  <a:pt x="27918" y="241065"/>
                </a:lnTo>
                <a:lnTo>
                  <a:pt x="31065" y="301133"/>
                </a:lnTo>
                <a:lnTo>
                  <a:pt x="32837" y="362275"/>
                </a:lnTo>
                <a:lnTo>
                  <a:pt x="33086" y="375819"/>
                </a:lnTo>
                <a:lnTo>
                  <a:pt x="34204" y="386754"/>
                </a:lnTo>
                <a:lnTo>
                  <a:pt x="35902" y="395948"/>
                </a:lnTo>
                <a:lnTo>
                  <a:pt x="37987" y="403983"/>
                </a:lnTo>
                <a:lnTo>
                  <a:pt x="39377" y="412198"/>
                </a:lnTo>
                <a:lnTo>
                  <a:pt x="40303" y="420531"/>
                </a:lnTo>
                <a:lnTo>
                  <a:pt x="40921" y="428944"/>
                </a:lnTo>
                <a:lnTo>
                  <a:pt x="42285" y="435505"/>
                </a:lnTo>
                <a:lnTo>
                  <a:pt x="44147" y="440832"/>
                </a:lnTo>
                <a:lnTo>
                  <a:pt x="50728" y="4543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8"/>
          <p:cNvSpPr/>
          <p:nvPr/>
        </p:nvSpPr>
        <p:spPr>
          <a:xfrm>
            <a:off x="2070021" y="4749783"/>
            <a:ext cx="401717" cy="436580"/>
          </a:xfrm>
          <a:custGeom>
            <a:avLst/>
            <a:gdLst/>
            <a:ahLst/>
            <a:cxnLst/>
            <a:rect l="0" t="0" r="0" b="0"/>
            <a:pathLst>
              <a:path w="401717" h="436580">
                <a:moveTo>
                  <a:pt x="7381" y="119396"/>
                </a:moveTo>
                <a:lnTo>
                  <a:pt x="1489" y="106661"/>
                </a:lnTo>
                <a:lnTo>
                  <a:pt x="0" y="100084"/>
                </a:lnTo>
                <a:lnTo>
                  <a:pt x="1878" y="91446"/>
                </a:lnTo>
                <a:lnTo>
                  <a:pt x="5888" y="82209"/>
                </a:lnTo>
                <a:lnTo>
                  <a:pt x="14453" y="70702"/>
                </a:lnTo>
                <a:lnTo>
                  <a:pt x="23541" y="60924"/>
                </a:lnTo>
                <a:lnTo>
                  <a:pt x="39369" y="44710"/>
                </a:lnTo>
                <a:lnTo>
                  <a:pt x="45851" y="40078"/>
                </a:lnTo>
                <a:lnTo>
                  <a:pt x="53030" y="36038"/>
                </a:lnTo>
                <a:lnTo>
                  <a:pt x="60674" y="32391"/>
                </a:lnTo>
                <a:lnTo>
                  <a:pt x="67675" y="28056"/>
                </a:lnTo>
                <a:lnTo>
                  <a:pt x="74247" y="23260"/>
                </a:lnTo>
                <a:lnTo>
                  <a:pt x="80533" y="18158"/>
                </a:lnTo>
                <a:lnTo>
                  <a:pt x="87581" y="13804"/>
                </a:lnTo>
                <a:lnTo>
                  <a:pt x="95138" y="9949"/>
                </a:lnTo>
                <a:lnTo>
                  <a:pt x="103033" y="6427"/>
                </a:lnTo>
                <a:lnTo>
                  <a:pt x="113059" y="4079"/>
                </a:lnTo>
                <a:lnTo>
                  <a:pt x="124506" y="2513"/>
                </a:lnTo>
                <a:lnTo>
                  <a:pt x="136899" y="1469"/>
                </a:lnTo>
                <a:lnTo>
                  <a:pt x="148971" y="773"/>
                </a:lnTo>
                <a:lnTo>
                  <a:pt x="172545" y="0"/>
                </a:lnTo>
                <a:lnTo>
                  <a:pt x="182260" y="747"/>
                </a:lnTo>
                <a:lnTo>
                  <a:pt x="190642" y="2197"/>
                </a:lnTo>
                <a:lnTo>
                  <a:pt x="198135" y="4116"/>
                </a:lnTo>
                <a:lnTo>
                  <a:pt x="209001" y="8788"/>
                </a:lnTo>
                <a:lnTo>
                  <a:pt x="213232" y="11368"/>
                </a:lnTo>
                <a:lnTo>
                  <a:pt x="220473" y="19314"/>
                </a:lnTo>
                <a:lnTo>
                  <a:pt x="225913" y="28243"/>
                </a:lnTo>
                <a:lnTo>
                  <a:pt x="228332" y="35386"/>
                </a:lnTo>
                <a:lnTo>
                  <a:pt x="229406" y="44276"/>
                </a:lnTo>
                <a:lnTo>
                  <a:pt x="229884" y="54577"/>
                </a:lnTo>
                <a:lnTo>
                  <a:pt x="230096" y="65506"/>
                </a:lnTo>
                <a:lnTo>
                  <a:pt x="227651" y="76713"/>
                </a:lnTo>
                <a:lnTo>
                  <a:pt x="225665" y="82368"/>
                </a:lnTo>
                <a:lnTo>
                  <a:pt x="221484" y="88996"/>
                </a:lnTo>
                <a:lnTo>
                  <a:pt x="215839" y="96272"/>
                </a:lnTo>
                <a:lnTo>
                  <a:pt x="209218" y="103980"/>
                </a:lnTo>
                <a:lnTo>
                  <a:pt x="203851" y="111024"/>
                </a:lnTo>
                <a:lnTo>
                  <a:pt x="195349" y="123931"/>
                </a:lnTo>
                <a:lnTo>
                  <a:pt x="189843" y="130992"/>
                </a:lnTo>
                <a:lnTo>
                  <a:pt x="183315" y="138556"/>
                </a:lnTo>
                <a:lnTo>
                  <a:pt x="176105" y="146458"/>
                </a:lnTo>
                <a:lnTo>
                  <a:pt x="164631" y="156488"/>
                </a:lnTo>
                <a:lnTo>
                  <a:pt x="150314" y="167936"/>
                </a:lnTo>
                <a:lnTo>
                  <a:pt x="134103" y="180332"/>
                </a:lnTo>
                <a:lnTo>
                  <a:pt x="121390" y="190500"/>
                </a:lnTo>
                <a:lnTo>
                  <a:pt x="111009" y="199184"/>
                </a:lnTo>
                <a:lnTo>
                  <a:pt x="102184" y="206878"/>
                </a:lnTo>
                <a:lnTo>
                  <a:pt x="93443" y="212960"/>
                </a:lnTo>
                <a:lnTo>
                  <a:pt x="84758" y="217967"/>
                </a:lnTo>
                <a:lnTo>
                  <a:pt x="76111" y="222258"/>
                </a:lnTo>
                <a:lnTo>
                  <a:pt x="68441" y="225118"/>
                </a:lnTo>
                <a:lnTo>
                  <a:pt x="61423" y="227025"/>
                </a:lnTo>
                <a:lnTo>
                  <a:pt x="49497" y="230097"/>
                </a:lnTo>
                <a:lnTo>
                  <a:pt x="41022" y="234637"/>
                </a:lnTo>
                <a:lnTo>
                  <a:pt x="39333" y="236228"/>
                </a:lnTo>
                <a:lnTo>
                  <a:pt x="39160" y="237289"/>
                </a:lnTo>
                <a:lnTo>
                  <a:pt x="39997" y="237997"/>
                </a:lnTo>
                <a:lnTo>
                  <a:pt x="50277" y="243543"/>
                </a:lnTo>
                <a:lnTo>
                  <a:pt x="56933" y="245024"/>
                </a:lnTo>
                <a:lnTo>
                  <a:pt x="65181" y="246010"/>
                </a:lnTo>
                <a:lnTo>
                  <a:pt x="74489" y="246668"/>
                </a:lnTo>
                <a:lnTo>
                  <a:pt x="89912" y="247399"/>
                </a:lnTo>
                <a:lnTo>
                  <a:pt x="96692" y="247594"/>
                </a:lnTo>
                <a:lnTo>
                  <a:pt x="105974" y="248677"/>
                </a:lnTo>
                <a:lnTo>
                  <a:pt x="116925" y="250351"/>
                </a:lnTo>
                <a:lnTo>
                  <a:pt x="128987" y="252419"/>
                </a:lnTo>
                <a:lnTo>
                  <a:pt x="140839" y="254751"/>
                </a:lnTo>
                <a:lnTo>
                  <a:pt x="164168" y="259882"/>
                </a:lnTo>
                <a:lnTo>
                  <a:pt x="176676" y="263536"/>
                </a:lnTo>
                <a:lnTo>
                  <a:pt x="189777" y="267877"/>
                </a:lnTo>
                <a:lnTo>
                  <a:pt x="235921" y="283981"/>
                </a:lnTo>
                <a:lnTo>
                  <a:pt x="245466" y="288174"/>
                </a:lnTo>
                <a:lnTo>
                  <a:pt x="254687" y="292875"/>
                </a:lnTo>
                <a:lnTo>
                  <a:pt x="263691" y="297914"/>
                </a:lnTo>
                <a:lnTo>
                  <a:pt x="272552" y="303179"/>
                </a:lnTo>
                <a:lnTo>
                  <a:pt x="290017" y="314107"/>
                </a:lnTo>
                <a:lnTo>
                  <a:pt x="302225" y="325315"/>
                </a:lnTo>
                <a:lnTo>
                  <a:pt x="312730" y="336646"/>
                </a:lnTo>
                <a:lnTo>
                  <a:pt x="319532" y="342334"/>
                </a:lnTo>
                <a:lnTo>
                  <a:pt x="326924" y="348032"/>
                </a:lnTo>
                <a:lnTo>
                  <a:pt x="333757" y="353735"/>
                </a:lnTo>
                <a:lnTo>
                  <a:pt x="340218" y="359442"/>
                </a:lnTo>
                <a:lnTo>
                  <a:pt x="401716" y="4365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9"/>
          <p:cNvSpPr/>
          <p:nvPr/>
        </p:nvSpPr>
        <p:spPr>
          <a:xfrm>
            <a:off x="2394584" y="4637722"/>
            <a:ext cx="247959" cy="617221"/>
          </a:xfrm>
          <a:custGeom>
            <a:avLst/>
            <a:gdLst/>
            <a:ahLst/>
            <a:cxnLst/>
            <a:rect l="0" t="0" r="0" b="0"/>
            <a:pathLst>
              <a:path w="247959" h="617221">
                <a:moveTo>
                  <a:pt x="0" y="0"/>
                </a:moveTo>
                <a:lnTo>
                  <a:pt x="18204" y="4551"/>
                </a:lnTo>
                <a:lnTo>
                  <a:pt x="25471" y="6844"/>
                </a:lnTo>
                <a:lnTo>
                  <a:pt x="32221" y="9325"/>
                </a:lnTo>
                <a:lnTo>
                  <a:pt x="38626" y="11932"/>
                </a:lnTo>
                <a:lnTo>
                  <a:pt x="44801" y="14622"/>
                </a:lnTo>
                <a:lnTo>
                  <a:pt x="56742" y="20151"/>
                </a:lnTo>
                <a:lnTo>
                  <a:pt x="65450" y="24864"/>
                </a:lnTo>
                <a:lnTo>
                  <a:pt x="87827" y="37721"/>
                </a:lnTo>
                <a:lnTo>
                  <a:pt x="100461" y="46102"/>
                </a:lnTo>
                <a:lnTo>
                  <a:pt x="113647" y="55500"/>
                </a:lnTo>
                <a:lnTo>
                  <a:pt x="127200" y="65575"/>
                </a:lnTo>
                <a:lnTo>
                  <a:pt x="138140" y="75149"/>
                </a:lnTo>
                <a:lnTo>
                  <a:pt x="147338" y="84390"/>
                </a:lnTo>
                <a:lnTo>
                  <a:pt x="155376" y="93407"/>
                </a:lnTo>
                <a:lnTo>
                  <a:pt x="171926" y="111047"/>
                </a:lnTo>
                <a:lnTo>
                  <a:pt x="180340" y="119751"/>
                </a:lnTo>
                <a:lnTo>
                  <a:pt x="186902" y="128412"/>
                </a:lnTo>
                <a:lnTo>
                  <a:pt x="192229" y="137043"/>
                </a:lnTo>
                <a:lnTo>
                  <a:pt x="212173" y="175978"/>
                </a:lnTo>
                <a:lnTo>
                  <a:pt x="217649" y="185899"/>
                </a:lnTo>
                <a:lnTo>
                  <a:pt x="223205" y="195370"/>
                </a:lnTo>
                <a:lnTo>
                  <a:pt x="228813" y="204542"/>
                </a:lnTo>
                <a:lnTo>
                  <a:pt x="233505" y="214467"/>
                </a:lnTo>
                <a:lnTo>
                  <a:pt x="237585" y="224893"/>
                </a:lnTo>
                <a:lnTo>
                  <a:pt x="241258" y="235653"/>
                </a:lnTo>
                <a:lnTo>
                  <a:pt x="243706" y="246638"/>
                </a:lnTo>
                <a:lnTo>
                  <a:pt x="245338" y="257770"/>
                </a:lnTo>
                <a:lnTo>
                  <a:pt x="246427" y="269002"/>
                </a:lnTo>
                <a:lnTo>
                  <a:pt x="247152" y="280299"/>
                </a:lnTo>
                <a:lnTo>
                  <a:pt x="247636" y="291641"/>
                </a:lnTo>
                <a:lnTo>
                  <a:pt x="247958" y="303013"/>
                </a:lnTo>
                <a:lnTo>
                  <a:pt x="247221" y="314403"/>
                </a:lnTo>
                <a:lnTo>
                  <a:pt x="245776" y="325807"/>
                </a:lnTo>
                <a:lnTo>
                  <a:pt x="241632" y="349591"/>
                </a:lnTo>
                <a:lnTo>
                  <a:pt x="236615" y="376036"/>
                </a:lnTo>
                <a:lnTo>
                  <a:pt x="231210" y="401125"/>
                </a:lnTo>
                <a:lnTo>
                  <a:pt x="228435" y="413149"/>
                </a:lnTo>
                <a:lnTo>
                  <a:pt x="222775" y="427833"/>
                </a:lnTo>
                <a:lnTo>
                  <a:pt x="215192" y="444289"/>
                </a:lnTo>
                <a:lnTo>
                  <a:pt x="206327" y="461928"/>
                </a:lnTo>
                <a:lnTo>
                  <a:pt x="198511" y="476544"/>
                </a:lnTo>
                <a:lnTo>
                  <a:pt x="191396" y="489146"/>
                </a:lnTo>
                <a:lnTo>
                  <a:pt x="184747" y="500405"/>
                </a:lnTo>
                <a:lnTo>
                  <a:pt x="172280" y="520535"/>
                </a:lnTo>
                <a:lnTo>
                  <a:pt x="166289" y="529904"/>
                </a:lnTo>
                <a:lnTo>
                  <a:pt x="160389" y="538054"/>
                </a:lnTo>
                <a:lnTo>
                  <a:pt x="154551" y="545393"/>
                </a:lnTo>
                <a:lnTo>
                  <a:pt x="148754" y="552190"/>
                </a:lnTo>
                <a:lnTo>
                  <a:pt x="142985" y="558627"/>
                </a:lnTo>
                <a:lnTo>
                  <a:pt x="131494" y="570859"/>
                </a:lnTo>
                <a:lnTo>
                  <a:pt x="125763" y="575835"/>
                </a:lnTo>
                <a:lnTo>
                  <a:pt x="120037" y="580105"/>
                </a:lnTo>
                <a:lnTo>
                  <a:pt x="114315" y="583905"/>
                </a:lnTo>
                <a:lnTo>
                  <a:pt x="109548" y="587390"/>
                </a:lnTo>
                <a:lnTo>
                  <a:pt x="105417" y="590665"/>
                </a:lnTo>
                <a:lnTo>
                  <a:pt x="101710" y="593802"/>
                </a:lnTo>
                <a:lnTo>
                  <a:pt x="97335" y="596846"/>
                </a:lnTo>
                <a:lnTo>
                  <a:pt x="92513" y="599827"/>
                </a:lnTo>
                <a:lnTo>
                  <a:pt x="87393" y="602768"/>
                </a:lnTo>
                <a:lnTo>
                  <a:pt x="76624" y="608574"/>
                </a:lnTo>
                <a:lnTo>
                  <a:pt x="60008" y="6172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0"/>
          <p:cNvSpPr/>
          <p:nvPr/>
        </p:nvSpPr>
        <p:spPr>
          <a:xfrm>
            <a:off x="4820602" y="4654867"/>
            <a:ext cx="58948" cy="584458"/>
          </a:xfrm>
          <a:custGeom>
            <a:avLst/>
            <a:gdLst/>
            <a:ahLst/>
            <a:cxnLst/>
            <a:rect l="0" t="0" r="0" b="0"/>
            <a:pathLst>
              <a:path w="58948" h="584458">
                <a:moveTo>
                  <a:pt x="0" y="0"/>
                </a:moveTo>
                <a:lnTo>
                  <a:pt x="0" y="26694"/>
                </a:lnTo>
                <a:lnTo>
                  <a:pt x="953" y="31131"/>
                </a:lnTo>
                <a:lnTo>
                  <a:pt x="2540" y="35994"/>
                </a:lnTo>
                <a:lnTo>
                  <a:pt x="4551" y="41141"/>
                </a:lnTo>
                <a:lnTo>
                  <a:pt x="5892" y="46478"/>
                </a:lnTo>
                <a:lnTo>
                  <a:pt x="7381" y="57487"/>
                </a:lnTo>
                <a:lnTo>
                  <a:pt x="8043" y="71270"/>
                </a:lnTo>
                <a:lnTo>
                  <a:pt x="8416" y="95095"/>
                </a:lnTo>
                <a:lnTo>
                  <a:pt x="9455" y="111797"/>
                </a:lnTo>
                <a:lnTo>
                  <a:pt x="11066" y="120251"/>
                </a:lnTo>
                <a:lnTo>
                  <a:pt x="20495" y="158903"/>
                </a:lnTo>
                <a:lnTo>
                  <a:pt x="37823" y="246578"/>
                </a:lnTo>
                <a:lnTo>
                  <a:pt x="43313" y="293925"/>
                </a:lnTo>
                <a:lnTo>
                  <a:pt x="47925" y="349303"/>
                </a:lnTo>
                <a:lnTo>
                  <a:pt x="54638" y="455283"/>
                </a:lnTo>
                <a:lnTo>
                  <a:pt x="58947" y="551966"/>
                </a:lnTo>
                <a:lnTo>
                  <a:pt x="58584" y="570121"/>
                </a:lnTo>
                <a:lnTo>
                  <a:pt x="57153" y="576296"/>
                </a:lnTo>
                <a:lnTo>
                  <a:pt x="55247" y="581364"/>
                </a:lnTo>
                <a:lnTo>
                  <a:pt x="53976" y="583791"/>
                </a:lnTo>
                <a:lnTo>
                  <a:pt x="53129" y="584457"/>
                </a:lnTo>
                <a:lnTo>
                  <a:pt x="51435" y="5829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1"/>
          <p:cNvSpPr/>
          <p:nvPr/>
        </p:nvSpPr>
        <p:spPr>
          <a:xfrm>
            <a:off x="4700940" y="4637863"/>
            <a:ext cx="418109" cy="231317"/>
          </a:xfrm>
          <a:custGeom>
            <a:avLst/>
            <a:gdLst/>
            <a:ahLst/>
            <a:cxnLst/>
            <a:rect l="0" t="0" r="0" b="0"/>
            <a:pathLst>
              <a:path w="418109" h="231317">
                <a:moveTo>
                  <a:pt x="8219" y="85584"/>
                </a:moveTo>
                <a:lnTo>
                  <a:pt x="3669" y="81034"/>
                </a:lnTo>
                <a:lnTo>
                  <a:pt x="2328" y="78740"/>
                </a:lnTo>
                <a:lnTo>
                  <a:pt x="838" y="73652"/>
                </a:lnTo>
                <a:lnTo>
                  <a:pt x="176" y="68216"/>
                </a:lnTo>
                <a:lnTo>
                  <a:pt x="0" y="65433"/>
                </a:lnTo>
                <a:lnTo>
                  <a:pt x="2740" y="61673"/>
                </a:lnTo>
                <a:lnTo>
                  <a:pt x="7424" y="57260"/>
                </a:lnTo>
                <a:lnTo>
                  <a:pt x="13404" y="52414"/>
                </a:lnTo>
                <a:lnTo>
                  <a:pt x="21201" y="47278"/>
                </a:lnTo>
                <a:lnTo>
                  <a:pt x="30209" y="41949"/>
                </a:lnTo>
                <a:lnTo>
                  <a:pt x="48473" y="31901"/>
                </a:lnTo>
                <a:lnTo>
                  <a:pt x="62940" y="24260"/>
                </a:lnTo>
                <a:lnTo>
                  <a:pt x="70417" y="21841"/>
                </a:lnTo>
                <a:lnTo>
                  <a:pt x="78260" y="20229"/>
                </a:lnTo>
                <a:lnTo>
                  <a:pt x="86346" y="19154"/>
                </a:lnTo>
                <a:lnTo>
                  <a:pt x="94594" y="17485"/>
                </a:lnTo>
                <a:lnTo>
                  <a:pt x="102950" y="15420"/>
                </a:lnTo>
                <a:lnTo>
                  <a:pt x="111378" y="13090"/>
                </a:lnTo>
                <a:lnTo>
                  <a:pt x="128363" y="7962"/>
                </a:lnTo>
                <a:lnTo>
                  <a:pt x="136893" y="5261"/>
                </a:lnTo>
                <a:lnTo>
                  <a:pt x="145437" y="3461"/>
                </a:lnTo>
                <a:lnTo>
                  <a:pt x="153990" y="2260"/>
                </a:lnTo>
                <a:lnTo>
                  <a:pt x="162550" y="1460"/>
                </a:lnTo>
                <a:lnTo>
                  <a:pt x="171114" y="926"/>
                </a:lnTo>
                <a:lnTo>
                  <a:pt x="188249" y="334"/>
                </a:lnTo>
                <a:lnTo>
                  <a:pt x="213961" y="0"/>
                </a:lnTo>
                <a:lnTo>
                  <a:pt x="222533" y="905"/>
                </a:lnTo>
                <a:lnTo>
                  <a:pt x="231105" y="2462"/>
                </a:lnTo>
                <a:lnTo>
                  <a:pt x="269946" y="11803"/>
                </a:lnTo>
                <a:lnTo>
                  <a:pt x="279859" y="14489"/>
                </a:lnTo>
                <a:lnTo>
                  <a:pt x="298493" y="20014"/>
                </a:lnTo>
                <a:lnTo>
                  <a:pt x="306510" y="22821"/>
                </a:lnTo>
                <a:lnTo>
                  <a:pt x="313760" y="25644"/>
                </a:lnTo>
                <a:lnTo>
                  <a:pt x="340685" y="36709"/>
                </a:lnTo>
                <a:lnTo>
                  <a:pt x="352736" y="41571"/>
                </a:lnTo>
                <a:lnTo>
                  <a:pt x="361722" y="46717"/>
                </a:lnTo>
                <a:lnTo>
                  <a:pt x="368665" y="52053"/>
                </a:lnTo>
                <a:lnTo>
                  <a:pt x="374247" y="57515"/>
                </a:lnTo>
                <a:lnTo>
                  <a:pt x="380825" y="63062"/>
                </a:lnTo>
                <a:lnTo>
                  <a:pt x="388069" y="68664"/>
                </a:lnTo>
                <a:lnTo>
                  <a:pt x="395755" y="74304"/>
                </a:lnTo>
                <a:lnTo>
                  <a:pt x="400879" y="79016"/>
                </a:lnTo>
                <a:lnTo>
                  <a:pt x="404295" y="83111"/>
                </a:lnTo>
                <a:lnTo>
                  <a:pt x="406572" y="86793"/>
                </a:lnTo>
                <a:lnTo>
                  <a:pt x="409043" y="91152"/>
                </a:lnTo>
                <a:lnTo>
                  <a:pt x="418108" y="108272"/>
                </a:lnTo>
                <a:lnTo>
                  <a:pt x="417686" y="110234"/>
                </a:lnTo>
                <a:lnTo>
                  <a:pt x="414677" y="114955"/>
                </a:lnTo>
                <a:lnTo>
                  <a:pt x="410165" y="120228"/>
                </a:lnTo>
                <a:lnTo>
                  <a:pt x="407628" y="122967"/>
                </a:lnTo>
                <a:lnTo>
                  <a:pt x="399730" y="128551"/>
                </a:lnTo>
                <a:lnTo>
                  <a:pt x="390822" y="134208"/>
                </a:lnTo>
                <a:lnTo>
                  <a:pt x="383688" y="139897"/>
                </a:lnTo>
                <a:lnTo>
                  <a:pt x="372262" y="145601"/>
                </a:lnTo>
                <a:lnTo>
                  <a:pt x="359563" y="151311"/>
                </a:lnTo>
                <a:lnTo>
                  <a:pt x="350745" y="157024"/>
                </a:lnTo>
                <a:lnTo>
                  <a:pt x="338570" y="162738"/>
                </a:lnTo>
                <a:lnTo>
                  <a:pt x="331323" y="165595"/>
                </a:lnTo>
                <a:lnTo>
                  <a:pt x="324587" y="168452"/>
                </a:lnTo>
                <a:lnTo>
                  <a:pt x="312023" y="174167"/>
                </a:lnTo>
                <a:lnTo>
                  <a:pt x="284848" y="184962"/>
                </a:lnTo>
                <a:lnTo>
                  <a:pt x="253086" y="197379"/>
                </a:lnTo>
                <a:lnTo>
                  <a:pt x="241949" y="202024"/>
                </a:lnTo>
                <a:lnTo>
                  <a:pt x="232619" y="206074"/>
                </a:lnTo>
                <a:lnTo>
                  <a:pt x="224494" y="208773"/>
                </a:lnTo>
                <a:lnTo>
                  <a:pt x="217172" y="210572"/>
                </a:lnTo>
                <a:lnTo>
                  <a:pt x="210387" y="211772"/>
                </a:lnTo>
                <a:lnTo>
                  <a:pt x="203005" y="213524"/>
                </a:lnTo>
                <a:lnTo>
                  <a:pt x="195227" y="215645"/>
                </a:lnTo>
                <a:lnTo>
                  <a:pt x="187184" y="218011"/>
                </a:lnTo>
                <a:lnTo>
                  <a:pt x="179917" y="219589"/>
                </a:lnTo>
                <a:lnTo>
                  <a:pt x="173167" y="220641"/>
                </a:lnTo>
                <a:lnTo>
                  <a:pt x="161539" y="221809"/>
                </a:lnTo>
                <a:lnTo>
                  <a:pt x="149639" y="222467"/>
                </a:lnTo>
                <a:lnTo>
                  <a:pt x="143145" y="222621"/>
                </a:lnTo>
                <a:lnTo>
                  <a:pt x="134544" y="225230"/>
                </a:lnTo>
                <a:lnTo>
                  <a:pt x="119662" y="2313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2"/>
          <p:cNvSpPr/>
          <p:nvPr/>
        </p:nvSpPr>
        <p:spPr>
          <a:xfrm>
            <a:off x="4820602" y="486917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3"/>
          <p:cNvSpPr/>
          <p:nvPr/>
        </p:nvSpPr>
        <p:spPr>
          <a:xfrm>
            <a:off x="5189801" y="4491990"/>
            <a:ext cx="282312" cy="780098"/>
          </a:xfrm>
          <a:custGeom>
            <a:avLst/>
            <a:gdLst/>
            <a:ahLst/>
            <a:cxnLst/>
            <a:rect l="0" t="0" r="0" b="0"/>
            <a:pathLst>
              <a:path w="282312" h="780098">
                <a:moveTo>
                  <a:pt x="239449" y="0"/>
                </a:moveTo>
                <a:lnTo>
                  <a:pt x="230700" y="15593"/>
                </a:lnTo>
                <a:lnTo>
                  <a:pt x="225044" y="23730"/>
                </a:lnTo>
                <a:lnTo>
                  <a:pt x="218415" y="32965"/>
                </a:lnTo>
                <a:lnTo>
                  <a:pt x="182307" y="85992"/>
                </a:lnTo>
                <a:lnTo>
                  <a:pt x="167697" y="107751"/>
                </a:lnTo>
                <a:lnTo>
                  <a:pt x="158277" y="120411"/>
                </a:lnTo>
                <a:lnTo>
                  <a:pt x="135110" y="149718"/>
                </a:lnTo>
                <a:lnTo>
                  <a:pt x="124169" y="166487"/>
                </a:lnTo>
                <a:lnTo>
                  <a:pt x="114018" y="184334"/>
                </a:lnTo>
                <a:lnTo>
                  <a:pt x="81746" y="247231"/>
                </a:lnTo>
                <a:lnTo>
                  <a:pt x="75258" y="259118"/>
                </a:lnTo>
                <a:lnTo>
                  <a:pt x="69028" y="269901"/>
                </a:lnTo>
                <a:lnTo>
                  <a:pt x="62970" y="279946"/>
                </a:lnTo>
                <a:lnTo>
                  <a:pt x="57979" y="290453"/>
                </a:lnTo>
                <a:lnTo>
                  <a:pt x="42593" y="330111"/>
                </a:lnTo>
                <a:lnTo>
                  <a:pt x="21782" y="377856"/>
                </a:lnTo>
                <a:lnTo>
                  <a:pt x="14328" y="398589"/>
                </a:lnTo>
                <a:lnTo>
                  <a:pt x="9358" y="416221"/>
                </a:lnTo>
                <a:lnTo>
                  <a:pt x="6045" y="431785"/>
                </a:lnTo>
                <a:lnTo>
                  <a:pt x="3836" y="445019"/>
                </a:lnTo>
                <a:lnTo>
                  <a:pt x="1382" y="467344"/>
                </a:lnTo>
                <a:lnTo>
                  <a:pt x="727" y="480155"/>
                </a:lnTo>
                <a:lnTo>
                  <a:pt x="0" y="509629"/>
                </a:lnTo>
                <a:lnTo>
                  <a:pt x="1711" y="522633"/>
                </a:lnTo>
                <a:lnTo>
                  <a:pt x="8693" y="544701"/>
                </a:lnTo>
                <a:lnTo>
                  <a:pt x="14174" y="557444"/>
                </a:lnTo>
                <a:lnTo>
                  <a:pt x="27884" y="586843"/>
                </a:lnTo>
                <a:lnTo>
                  <a:pt x="34588" y="598873"/>
                </a:lnTo>
                <a:lnTo>
                  <a:pt x="40963" y="608799"/>
                </a:lnTo>
                <a:lnTo>
                  <a:pt x="47117" y="617321"/>
                </a:lnTo>
                <a:lnTo>
                  <a:pt x="53125" y="624907"/>
                </a:lnTo>
                <a:lnTo>
                  <a:pt x="59035" y="631869"/>
                </a:lnTo>
                <a:lnTo>
                  <a:pt x="64880" y="638416"/>
                </a:lnTo>
                <a:lnTo>
                  <a:pt x="76455" y="650770"/>
                </a:lnTo>
                <a:lnTo>
                  <a:pt x="82209" y="656732"/>
                </a:lnTo>
                <a:lnTo>
                  <a:pt x="87950" y="661658"/>
                </a:lnTo>
                <a:lnTo>
                  <a:pt x="93682" y="665895"/>
                </a:lnTo>
                <a:lnTo>
                  <a:pt x="99408" y="669673"/>
                </a:lnTo>
                <a:lnTo>
                  <a:pt x="105131" y="674096"/>
                </a:lnTo>
                <a:lnTo>
                  <a:pt x="110851" y="678950"/>
                </a:lnTo>
                <a:lnTo>
                  <a:pt x="116569" y="684091"/>
                </a:lnTo>
                <a:lnTo>
                  <a:pt x="123239" y="688470"/>
                </a:lnTo>
                <a:lnTo>
                  <a:pt x="130543" y="692343"/>
                </a:lnTo>
                <a:lnTo>
                  <a:pt x="138270" y="695876"/>
                </a:lnTo>
                <a:lnTo>
                  <a:pt x="147231" y="701090"/>
                </a:lnTo>
                <a:lnTo>
                  <a:pt x="157015" y="707424"/>
                </a:lnTo>
                <a:lnTo>
                  <a:pt x="167348" y="714503"/>
                </a:lnTo>
                <a:lnTo>
                  <a:pt x="176142" y="720175"/>
                </a:lnTo>
                <a:lnTo>
                  <a:pt x="183909" y="724909"/>
                </a:lnTo>
                <a:lnTo>
                  <a:pt x="190992" y="729018"/>
                </a:lnTo>
                <a:lnTo>
                  <a:pt x="209022" y="738662"/>
                </a:lnTo>
                <a:lnTo>
                  <a:pt x="219165" y="743902"/>
                </a:lnTo>
                <a:lnTo>
                  <a:pt x="226879" y="748347"/>
                </a:lnTo>
                <a:lnTo>
                  <a:pt x="232974" y="752263"/>
                </a:lnTo>
                <a:lnTo>
                  <a:pt x="237989" y="755826"/>
                </a:lnTo>
                <a:lnTo>
                  <a:pt x="246102" y="762325"/>
                </a:lnTo>
                <a:lnTo>
                  <a:pt x="249599" y="765392"/>
                </a:lnTo>
                <a:lnTo>
                  <a:pt x="252883" y="767436"/>
                </a:lnTo>
                <a:lnTo>
                  <a:pt x="259072" y="769707"/>
                </a:lnTo>
                <a:lnTo>
                  <a:pt x="264997" y="773257"/>
                </a:lnTo>
                <a:lnTo>
                  <a:pt x="272012" y="778746"/>
                </a:lnTo>
                <a:lnTo>
                  <a:pt x="275511" y="779496"/>
                </a:lnTo>
                <a:lnTo>
                  <a:pt x="282311" y="78009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4"/>
          <p:cNvSpPr/>
          <p:nvPr/>
        </p:nvSpPr>
        <p:spPr>
          <a:xfrm>
            <a:off x="5498183" y="4663440"/>
            <a:ext cx="42510" cy="420053"/>
          </a:xfrm>
          <a:custGeom>
            <a:avLst/>
            <a:gdLst/>
            <a:ahLst/>
            <a:cxnLst/>
            <a:rect l="0" t="0" r="0" b="0"/>
            <a:pathLst>
              <a:path w="42510" h="420053">
                <a:moveTo>
                  <a:pt x="8219" y="0"/>
                </a:moveTo>
                <a:lnTo>
                  <a:pt x="3669" y="9101"/>
                </a:lnTo>
                <a:lnTo>
                  <a:pt x="2328" y="12735"/>
                </a:lnTo>
                <a:lnTo>
                  <a:pt x="1434" y="16110"/>
                </a:lnTo>
                <a:lnTo>
                  <a:pt x="441" y="24305"/>
                </a:lnTo>
                <a:lnTo>
                  <a:pt x="176" y="30490"/>
                </a:lnTo>
                <a:lnTo>
                  <a:pt x="0" y="37472"/>
                </a:lnTo>
                <a:lnTo>
                  <a:pt x="835" y="52603"/>
                </a:lnTo>
                <a:lnTo>
                  <a:pt x="5608" y="116339"/>
                </a:lnTo>
                <a:lnTo>
                  <a:pt x="7058" y="145051"/>
                </a:lnTo>
                <a:lnTo>
                  <a:pt x="8398" y="160519"/>
                </a:lnTo>
                <a:lnTo>
                  <a:pt x="13881" y="210333"/>
                </a:lnTo>
                <a:lnTo>
                  <a:pt x="14851" y="223089"/>
                </a:lnTo>
                <a:lnTo>
                  <a:pt x="15498" y="234451"/>
                </a:lnTo>
                <a:lnTo>
                  <a:pt x="16881" y="247740"/>
                </a:lnTo>
                <a:lnTo>
                  <a:pt x="20959" y="277747"/>
                </a:lnTo>
                <a:lnTo>
                  <a:pt x="22427" y="290892"/>
                </a:lnTo>
                <a:lnTo>
                  <a:pt x="23406" y="302513"/>
                </a:lnTo>
                <a:lnTo>
                  <a:pt x="24059" y="313118"/>
                </a:lnTo>
                <a:lnTo>
                  <a:pt x="29528" y="373551"/>
                </a:lnTo>
                <a:lnTo>
                  <a:pt x="31950" y="390004"/>
                </a:lnTo>
                <a:lnTo>
                  <a:pt x="34517" y="401925"/>
                </a:lnTo>
                <a:lnTo>
                  <a:pt x="42509" y="4200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5"/>
          <p:cNvSpPr/>
          <p:nvPr/>
        </p:nvSpPr>
        <p:spPr>
          <a:xfrm>
            <a:off x="5437822" y="4639425"/>
            <a:ext cx="368073" cy="417829"/>
          </a:xfrm>
          <a:custGeom>
            <a:avLst/>
            <a:gdLst/>
            <a:ahLst/>
            <a:cxnLst/>
            <a:rect l="0" t="0" r="0" b="0"/>
            <a:pathLst>
              <a:path w="368073" h="417829">
                <a:moveTo>
                  <a:pt x="0" y="84022"/>
                </a:moveTo>
                <a:lnTo>
                  <a:pt x="28371" y="55651"/>
                </a:lnTo>
                <a:lnTo>
                  <a:pt x="34199" y="47283"/>
                </a:lnTo>
                <a:lnTo>
                  <a:pt x="37087" y="42384"/>
                </a:lnTo>
                <a:lnTo>
                  <a:pt x="45375" y="34402"/>
                </a:lnTo>
                <a:lnTo>
                  <a:pt x="56362" y="27679"/>
                </a:lnTo>
                <a:lnTo>
                  <a:pt x="63292" y="24553"/>
                </a:lnTo>
                <a:lnTo>
                  <a:pt x="70770" y="21516"/>
                </a:lnTo>
                <a:lnTo>
                  <a:pt x="78612" y="18539"/>
                </a:lnTo>
                <a:lnTo>
                  <a:pt x="94946" y="12691"/>
                </a:lnTo>
                <a:lnTo>
                  <a:pt x="105208" y="9798"/>
                </a:lnTo>
                <a:lnTo>
                  <a:pt x="116811" y="6917"/>
                </a:lnTo>
                <a:lnTo>
                  <a:pt x="129309" y="4044"/>
                </a:lnTo>
                <a:lnTo>
                  <a:pt x="140499" y="2128"/>
                </a:lnTo>
                <a:lnTo>
                  <a:pt x="150815" y="851"/>
                </a:lnTo>
                <a:lnTo>
                  <a:pt x="160551" y="0"/>
                </a:lnTo>
                <a:lnTo>
                  <a:pt x="168947" y="385"/>
                </a:lnTo>
                <a:lnTo>
                  <a:pt x="176449" y="1594"/>
                </a:lnTo>
                <a:lnTo>
                  <a:pt x="183355" y="3352"/>
                </a:lnTo>
                <a:lnTo>
                  <a:pt x="190816" y="4525"/>
                </a:lnTo>
                <a:lnTo>
                  <a:pt x="198649" y="5307"/>
                </a:lnTo>
                <a:lnTo>
                  <a:pt x="206728" y="5827"/>
                </a:lnTo>
                <a:lnTo>
                  <a:pt x="213066" y="7128"/>
                </a:lnTo>
                <a:lnTo>
                  <a:pt x="222649" y="11112"/>
                </a:lnTo>
                <a:lnTo>
                  <a:pt x="237949" y="18710"/>
                </a:lnTo>
                <a:lnTo>
                  <a:pt x="242453" y="23336"/>
                </a:lnTo>
                <a:lnTo>
                  <a:pt x="249997" y="36095"/>
                </a:lnTo>
                <a:lnTo>
                  <a:pt x="253985" y="48752"/>
                </a:lnTo>
                <a:lnTo>
                  <a:pt x="255049" y="54793"/>
                </a:lnTo>
                <a:lnTo>
                  <a:pt x="253690" y="66587"/>
                </a:lnTo>
                <a:lnTo>
                  <a:pt x="249911" y="78178"/>
                </a:lnTo>
                <a:lnTo>
                  <a:pt x="245057" y="89680"/>
                </a:lnTo>
                <a:lnTo>
                  <a:pt x="239571" y="97319"/>
                </a:lnTo>
                <a:lnTo>
                  <a:pt x="232104" y="106221"/>
                </a:lnTo>
                <a:lnTo>
                  <a:pt x="215553" y="124368"/>
                </a:lnTo>
                <a:lnTo>
                  <a:pt x="201846" y="138784"/>
                </a:lnTo>
                <a:lnTo>
                  <a:pt x="194572" y="145295"/>
                </a:lnTo>
                <a:lnTo>
                  <a:pt x="186864" y="151541"/>
                </a:lnTo>
                <a:lnTo>
                  <a:pt x="178869" y="157609"/>
                </a:lnTo>
                <a:lnTo>
                  <a:pt x="171634" y="164513"/>
                </a:lnTo>
                <a:lnTo>
                  <a:pt x="164905" y="171973"/>
                </a:lnTo>
                <a:lnTo>
                  <a:pt x="158514" y="179804"/>
                </a:lnTo>
                <a:lnTo>
                  <a:pt x="151396" y="185976"/>
                </a:lnTo>
                <a:lnTo>
                  <a:pt x="143793" y="191044"/>
                </a:lnTo>
                <a:lnTo>
                  <a:pt x="128678" y="199215"/>
                </a:lnTo>
                <a:lnTo>
                  <a:pt x="115611" y="206022"/>
                </a:lnTo>
                <a:lnTo>
                  <a:pt x="108506" y="210123"/>
                </a:lnTo>
                <a:lnTo>
                  <a:pt x="100913" y="214762"/>
                </a:lnTo>
                <a:lnTo>
                  <a:pt x="92993" y="219759"/>
                </a:lnTo>
                <a:lnTo>
                  <a:pt x="81653" y="225312"/>
                </a:lnTo>
                <a:lnTo>
                  <a:pt x="73438" y="228733"/>
                </a:lnTo>
                <a:lnTo>
                  <a:pt x="63458" y="235061"/>
                </a:lnTo>
                <a:lnTo>
                  <a:pt x="57413" y="236876"/>
                </a:lnTo>
                <a:lnTo>
                  <a:pt x="55421" y="236407"/>
                </a:lnTo>
                <a:lnTo>
                  <a:pt x="54092" y="235142"/>
                </a:lnTo>
                <a:lnTo>
                  <a:pt x="51960" y="230819"/>
                </a:lnTo>
                <a:lnTo>
                  <a:pt x="54209" y="227688"/>
                </a:lnTo>
                <a:lnTo>
                  <a:pt x="62193" y="220263"/>
                </a:lnTo>
                <a:lnTo>
                  <a:pt x="81616" y="204264"/>
                </a:lnTo>
                <a:lnTo>
                  <a:pt x="90606" y="197521"/>
                </a:lnTo>
                <a:lnTo>
                  <a:pt x="98504" y="192073"/>
                </a:lnTo>
                <a:lnTo>
                  <a:pt x="105674" y="187488"/>
                </a:lnTo>
                <a:lnTo>
                  <a:pt x="113312" y="183480"/>
                </a:lnTo>
                <a:lnTo>
                  <a:pt x="121261" y="179855"/>
                </a:lnTo>
                <a:lnTo>
                  <a:pt x="129418" y="176486"/>
                </a:lnTo>
                <a:lnTo>
                  <a:pt x="137714" y="173287"/>
                </a:lnTo>
                <a:lnTo>
                  <a:pt x="154551" y="167193"/>
                </a:lnTo>
                <a:lnTo>
                  <a:pt x="163994" y="164234"/>
                </a:lnTo>
                <a:lnTo>
                  <a:pt x="184646" y="158407"/>
                </a:lnTo>
                <a:lnTo>
                  <a:pt x="194535" y="156472"/>
                </a:lnTo>
                <a:lnTo>
                  <a:pt x="203985" y="155182"/>
                </a:lnTo>
                <a:lnTo>
                  <a:pt x="213143" y="154322"/>
                </a:lnTo>
                <a:lnTo>
                  <a:pt x="222105" y="153749"/>
                </a:lnTo>
                <a:lnTo>
                  <a:pt x="239684" y="153112"/>
                </a:lnTo>
                <a:lnTo>
                  <a:pt x="265645" y="152753"/>
                </a:lnTo>
                <a:lnTo>
                  <a:pt x="273299" y="153655"/>
                </a:lnTo>
                <a:lnTo>
                  <a:pt x="280307" y="155209"/>
                </a:lnTo>
                <a:lnTo>
                  <a:pt x="286884" y="157198"/>
                </a:lnTo>
                <a:lnTo>
                  <a:pt x="293173" y="159476"/>
                </a:lnTo>
                <a:lnTo>
                  <a:pt x="299272" y="161947"/>
                </a:lnTo>
                <a:lnTo>
                  <a:pt x="305242" y="164547"/>
                </a:lnTo>
                <a:lnTo>
                  <a:pt x="316955" y="169976"/>
                </a:lnTo>
                <a:lnTo>
                  <a:pt x="339998" y="181223"/>
                </a:lnTo>
                <a:lnTo>
                  <a:pt x="344775" y="185017"/>
                </a:lnTo>
                <a:lnTo>
                  <a:pt x="352624" y="194314"/>
                </a:lnTo>
                <a:lnTo>
                  <a:pt x="359287" y="204796"/>
                </a:lnTo>
                <a:lnTo>
                  <a:pt x="362397" y="210258"/>
                </a:lnTo>
                <a:lnTo>
                  <a:pt x="365853" y="221407"/>
                </a:lnTo>
                <a:lnTo>
                  <a:pt x="367389" y="232712"/>
                </a:lnTo>
                <a:lnTo>
                  <a:pt x="368072" y="244086"/>
                </a:lnTo>
                <a:lnTo>
                  <a:pt x="367301" y="250739"/>
                </a:lnTo>
                <a:lnTo>
                  <a:pt x="365835" y="258032"/>
                </a:lnTo>
                <a:lnTo>
                  <a:pt x="363905" y="265751"/>
                </a:lnTo>
                <a:lnTo>
                  <a:pt x="359761" y="275660"/>
                </a:lnTo>
                <a:lnTo>
                  <a:pt x="354140" y="287028"/>
                </a:lnTo>
                <a:lnTo>
                  <a:pt x="347536" y="299370"/>
                </a:lnTo>
                <a:lnTo>
                  <a:pt x="341228" y="309502"/>
                </a:lnTo>
                <a:lnTo>
                  <a:pt x="335118" y="318162"/>
                </a:lnTo>
                <a:lnTo>
                  <a:pt x="329140" y="325840"/>
                </a:lnTo>
                <a:lnTo>
                  <a:pt x="323249" y="332864"/>
                </a:lnTo>
                <a:lnTo>
                  <a:pt x="317417" y="339452"/>
                </a:lnTo>
                <a:lnTo>
                  <a:pt x="311624" y="345749"/>
                </a:lnTo>
                <a:lnTo>
                  <a:pt x="305857" y="350899"/>
                </a:lnTo>
                <a:lnTo>
                  <a:pt x="294369" y="359162"/>
                </a:lnTo>
                <a:lnTo>
                  <a:pt x="275293" y="371089"/>
                </a:lnTo>
                <a:lnTo>
                  <a:pt x="263538" y="378270"/>
                </a:lnTo>
                <a:lnTo>
                  <a:pt x="252845" y="384010"/>
                </a:lnTo>
                <a:lnTo>
                  <a:pt x="242859" y="388789"/>
                </a:lnTo>
                <a:lnTo>
                  <a:pt x="233343" y="392928"/>
                </a:lnTo>
                <a:lnTo>
                  <a:pt x="226047" y="396639"/>
                </a:lnTo>
                <a:lnTo>
                  <a:pt x="215401" y="403303"/>
                </a:lnTo>
                <a:lnTo>
                  <a:pt x="209323" y="406414"/>
                </a:lnTo>
                <a:lnTo>
                  <a:pt x="202414" y="409440"/>
                </a:lnTo>
                <a:lnTo>
                  <a:pt x="194950" y="412410"/>
                </a:lnTo>
                <a:lnTo>
                  <a:pt x="184117" y="415710"/>
                </a:lnTo>
                <a:lnTo>
                  <a:pt x="174223" y="417177"/>
                </a:lnTo>
                <a:lnTo>
                  <a:pt x="167583" y="417567"/>
                </a:lnTo>
                <a:lnTo>
                  <a:pt x="160300" y="417828"/>
                </a:lnTo>
                <a:lnTo>
                  <a:pt x="153539" y="417049"/>
                </a:lnTo>
                <a:lnTo>
                  <a:pt x="147127" y="415578"/>
                </a:lnTo>
                <a:lnTo>
                  <a:pt x="135875" y="412355"/>
                </a:lnTo>
                <a:lnTo>
                  <a:pt x="131541" y="411496"/>
                </a:lnTo>
                <a:lnTo>
                  <a:pt x="120015" y="4097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6"/>
          <p:cNvSpPr/>
          <p:nvPr/>
        </p:nvSpPr>
        <p:spPr>
          <a:xfrm>
            <a:off x="5729287" y="4500562"/>
            <a:ext cx="349529" cy="685801"/>
          </a:xfrm>
          <a:custGeom>
            <a:avLst/>
            <a:gdLst/>
            <a:ahLst/>
            <a:cxnLst/>
            <a:rect l="0" t="0" r="0" b="0"/>
            <a:pathLst>
              <a:path w="349529" h="685801">
                <a:moveTo>
                  <a:pt x="0" y="0"/>
                </a:moveTo>
                <a:lnTo>
                  <a:pt x="18204" y="0"/>
                </a:lnTo>
                <a:lnTo>
                  <a:pt x="24518" y="953"/>
                </a:lnTo>
                <a:lnTo>
                  <a:pt x="34074" y="4551"/>
                </a:lnTo>
                <a:lnTo>
                  <a:pt x="59277" y="14405"/>
                </a:lnTo>
                <a:lnTo>
                  <a:pt x="76665" y="21034"/>
                </a:lnTo>
                <a:lnTo>
                  <a:pt x="90163" y="26405"/>
                </a:lnTo>
                <a:lnTo>
                  <a:pt x="101066" y="30938"/>
                </a:lnTo>
                <a:lnTo>
                  <a:pt x="110240" y="34913"/>
                </a:lnTo>
                <a:lnTo>
                  <a:pt x="119213" y="39468"/>
                </a:lnTo>
                <a:lnTo>
                  <a:pt x="128053" y="44410"/>
                </a:lnTo>
                <a:lnTo>
                  <a:pt x="136804" y="49609"/>
                </a:lnTo>
                <a:lnTo>
                  <a:pt x="145495" y="54028"/>
                </a:lnTo>
                <a:lnTo>
                  <a:pt x="154147" y="57926"/>
                </a:lnTo>
                <a:lnTo>
                  <a:pt x="162772" y="61477"/>
                </a:lnTo>
                <a:lnTo>
                  <a:pt x="171380" y="66702"/>
                </a:lnTo>
                <a:lnTo>
                  <a:pt x="179976" y="73043"/>
                </a:lnTo>
                <a:lnTo>
                  <a:pt x="188564" y="80128"/>
                </a:lnTo>
                <a:lnTo>
                  <a:pt x="197146" y="86756"/>
                </a:lnTo>
                <a:lnTo>
                  <a:pt x="205726" y="93080"/>
                </a:lnTo>
                <a:lnTo>
                  <a:pt x="214303" y="99201"/>
                </a:lnTo>
                <a:lnTo>
                  <a:pt x="225737" y="108996"/>
                </a:lnTo>
                <a:lnTo>
                  <a:pt x="239073" y="121242"/>
                </a:lnTo>
                <a:lnTo>
                  <a:pt x="253680" y="135120"/>
                </a:lnTo>
                <a:lnTo>
                  <a:pt x="267227" y="150088"/>
                </a:lnTo>
                <a:lnTo>
                  <a:pt x="280069" y="165781"/>
                </a:lnTo>
                <a:lnTo>
                  <a:pt x="292440" y="181959"/>
                </a:lnTo>
                <a:lnTo>
                  <a:pt x="302592" y="196554"/>
                </a:lnTo>
                <a:lnTo>
                  <a:pt x="311266" y="210093"/>
                </a:lnTo>
                <a:lnTo>
                  <a:pt x="318953" y="222929"/>
                </a:lnTo>
                <a:lnTo>
                  <a:pt x="325030" y="235297"/>
                </a:lnTo>
                <a:lnTo>
                  <a:pt x="330035" y="247353"/>
                </a:lnTo>
                <a:lnTo>
                  <a:pt x="334323" y="259199"/>
                </a:lnTo>
                <a:lnTo>
                  <a:pt x="338134" y="270907"/>
                </a:lnTo>
                <a:lnTo>
                  <a:pt x="341628" y="282522"/>
                </a:lnTo>
                <a:lnTo>
                  <a:pt x="344910" y="294076"/>
                </a:lnTo>
                <a:lnTo>
                  <a:pt x="347097" y="306541"/>
                </a:lnTo>
                <a:lnTo>
                  <a:pt x="348555" y="319613"/>
                </a:lnTo>
                <a:lnTo>
                  <a:pt x="349528" y="333091"/>
                </a:lnTo>
                <a:lnTo>
                  <a:pt x="349224" y="345885"/>
                </a:lnTo>
                <a:lnTo>
                  <a:pt x="348068" y="358225"/>
                </a:lnTo>
                <a:lnTo>
                  <a:pt x="346346" y="370262"/>
                </a:lnTo>
                <a:lnTo>
                  <a:pt x="345197" y="382096"/>
                </a:lnTo>
                <a:lnTo>
                  <a:pt x="344431" y="393796"/>
                </a:lnTo>
                <a:lnTo>
                  <a:pt x="343921" y="405406"/>
                </a:lnTo>
                <a:lnTo>
                  <a:pt x="340723" y="421718"/>
                </a:lnTo>
                <a:lnTo>
                  <a:pt x="335734" y="441165"/>
                </a:lnTo>
                <a:lnTo>
                  <a:pt x="329550" y="462703"/>
                </a:lnTo>
                <a:lnTo>
                  <a:pt x="322570" y="484681"/>
                </a:lnTo>
                <a:lnTo>
                  <a:pt x="307195" y="529422"/>
                </a:lnTo>
                <a:lnTo>
                  <a:pt x="300046" y="547258"/>
                </a:lnTo>
                <a:lnTo>
                  <a:pt x="293376" y="562006"/>
                </a:lnTo>
                <a:lnTo>
                  <a:pt x="287024" y="574696"/>
                </a:lnTo>
                <a:lnTo>
                  <a:pt x="280884" y="586013"/>
                </a:lnTo>
                <a:lnTo>
                  <a:pt x="274886" y="596415"/>
                </a:lnTo>
                <a:lnTo>
                  <a:pt x="268982" y="606208"/>
                </a:lnTo>
                <a:lnTo>
                  <a:pt x="263142" y="614641"/>
                </a:lnTo>
                <a:lnTo>
                  <a:pt x="257343" y="622168"/>
                </a:lnTo>
                <a:lnTo>
                  <a:pt x="246772" y="635612"/>
                </a:lnTo>
                <a:lnTo>
                  <a:pt x="238899" y="647936"/>
                </a:lnTo>
                <a:lnTo>
                  <a:pt x="229685" y="657224"/>
                </a:lnTo>
                <a:lnTo>
                  <a:pt x="220192" y="664527"/>
                </a:lnTo>
                <a:lnTo>
                  <a:pt x="212798" y="670948"/>
                </a:lnTo>
                <a:lnTo>
                  <a:pt x="210445" y="673993"/>
                </a:lnTo>
                <a:lnTo>
                  <a:pt x="207832" y="679918"/>
                </a:lnTo>
                <a:lnTo>
                  <a:pt x="206182" y="681879"/>
                </a:lnTo>
                <a:lnTo>
                  <a:pt x="204129" y="683186"/>
                </a:lnTo>
                <a:lnTo>
                  <a:pt x="197167" y="6858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7"/>
          <p:cNvSpPr/>
          <p:nvPr/>
        </p:nvSpPr>
        <p:spPr>
          <a:xfrm>
            <a:off x="6217920" y="4672012"/>
            <a:ext cx="325756" cy="42864"/>
          </a:xfrm>
          <a:custGeom>
            <a:avLst/>
            <a:gdLst/>
            <a:ahLst/>
            <a:cxnLst/>
            <a:rect l="0" t="0" r="0" b="0"/>
            <a:pathLst>
              <a:path w="325756" h="42864">
                <a:moveTo>
                  <a:pt x="0" y="42863"/>
                </a:moveTo>
                <a:lnTo>
                  <a:pt x="4550" y="33761"/>
                </a:lnTo>
                <a:lnTo>
                  <a:pt x="6843" y="31079"/>
                </a:lnTo>
                <a:lnTo>
                  <a:pt x="9325" y="29292"/>
                </a:lnTo>
                <a:lnTo>
                  <a:pt x="11931" y="28101"/>
                </a:lnTo>
                <a:lnTo>
                  <a:pt x="19908" y="26777"/>
                </a:lnTo>
                <a:lnTo>
                  <a:pt x="29802" y="26188"/>
                </a:lnTo>
                <a:lnTo>
                  <a:pt x="40551" y="25927"/>
                </a:lnTo>
                <a:lnTo>
                  <a:pt x="61862" y="25780"/>
                </a:lnTo>
                <a:lnTo>
                  <a:pt x="75531" y="24807"/>
                </a:lnTo>
                <a:lnTo>
                  <a:pt x="130012" y="19839"/>
                </a:lnTo>
                <a:lnTo>
                  <a:pt x="143825" y="18941"/>
                </a:lnTo>
                <a:lnTo>
                  <a:pt x="155890" y="18342"/>
                </a:lnTo>
                <a:lnTo>
                  <a:pt x="165839" y="16991"/>
                </a:lnTo>
                <a:lnTo>
                  <a:pt x="174377" y="15137"/>
                </a:lnTo>
                <a:lnTo>
                  <a:pt x="181974" y="12949"/>
                </a:lnTo>
                <a:lnTo>
                  <a:pt x="191801" y="11490"/>
                </a:lnTo>
                <a:lnTo>
                  <a:pt x="203114" y="10518"/>
                </a:lnTo>
                <a:lnTo>
                  <a:pt x="215420" y="9869"/>
                </a:lnTo>
                <a:lnTo>
                  <a:pt x="226481" y="8485"/>
                </a:lnTo>
                <a:lnTo>
                  <a:pt x="236712" y="6609"/>
                </a:lnTo>
                <a:lnTo>
                  <a:pt x="246390" y="4406"/>
                </a:lnTo>
                <a:lnTo>
                  <a:pt x="254747" y="2937"/>
                </a:lnTo>
                <a:lnTo>
                  <a:pt x="262224" y="1958"/>
                </a:lnTo>
                <a:lnTo>
                  <a:pt x="269113" y="1305"/>
                </a:lnTo>
                <a:lnTo>
                  <a:pt x="274658" y="870"/>
                </a:lnTo>
                <a:lnTo>
                  <a:pt x="283360" y="387"/>
                </a:lnTo>
                <a:lnTo>
                  <a:pt x="292943" y="172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8"/>
          <p:cNvSpPr/>
          <p:nvPr/>
        </p:nvSpPr>
        <p:spPr>
          <a:xfrm>
            <a:off x="6192202" y="4800600"/>
            <a:ext cx="411481" cy="85726"/>
          </a:xfrm>
          <a:custGeom>
            <a:avLst/>
            <a:gdLst/>
            <a:ahLst/>
            <a:cxnLst/>
            <a:rect l="0" t="0" r="0" b="0"/>
            <a:pathLst>
              <a:path w="411481" h="85726">
                <a:moveTo>
                  <a:pt x="0" y="85725"/>
                </a:moveTo>
                <a:lnTo>
                  <a:pt x="13652" y="76623"/>
                </a:lnTo>
                <a:lnTo>
                  <a:pt x="19579" y="73941"/>
                </a:lnTo>
                <a:lnTo>
                  <a:pt x="25435" y="72154"/>
                </a:lnTo>
                <a:lnTo>
                  <a:pt x="62174" y="64735"/>
                </a:lnTo>
                <a:lnTo>
                  <a:pt x="71930" y="62207"/>
                </a:lnTo>
                <a:lnTo>
                  <a:pt x="80338" y="59569"/>
                </a:lnTo>
                <a:lnTo>
                  <a:pt x="87849" y="56857"/>
                </a:lnTo>
                <a:lnTo>
                  <a:pt x="96666" y="54097"/>
                </a:lnTo>
                <a:lnTo>
                  <a:pt x="126326" y="45662"/>
                </a:lnTo>
                <a:lnTo>
                  <a:pt x="144727" y="39979"/>
                </a:lnTo>
                <a:lnTo>
                  <a:pt x="184805" y="26873"/>
                </a:lnTo>
                <a:lnTo>
                  <a:pt x="197498" y="23631"/>
                </a:lnTo>
                <a:lnTo>
                  <a:pt x="208818" y="21468"/>
                </a:lnTo>
                <a:lnTo>
                  <a:pt x="219222" y="20027"/>
                </a:lnTo>
                <a:lnTo>
                  <a:pt x="229016" y="18114"/>
                </a:lnTo>
                <a:lnTo>
                  <a:pt x="238402" y="15886"/>
                </a:lnTo>
                <a:lnTo>
                  <a:pt x="247517" y="13448"/>
                </a:lnTo>
                <a:lnTo>
                  <a:pt x="259309" y="10870"/>
                </a:lnTo>
                <a:lnTo>
                  <a:pt x="287651" y="5466"/>
                </a:lnTo>
                <a:lnTo>
                  <a:pt x="304163" y="3644"/>
                </a:lnTo>
                <a:lnTo>
                  <a:pt x="321838" y="2429"/>
                </a:lnTo>
                <a:lnTo>
                  <a:pt x="355447" y="1080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9"/>
          <p:cNvSpPr/>
          <p:nvPr/>
        </p:nvSpPr>
        <p:spPr>
          <a:xfrm>
            <a:off x="6826567" y="4406663"/>
            <a:ext cx="394336" cy="256756"/>
          </a:xfrm>
          <a:custGeom>
            <a:avLst/>
            <a:gdLst/>
            <a:ahLst/>
            <a:cxnLst/>
            <a:rect l="0" t="0" r="0" b="0"/>
            <a:pathLst>
              <a:path w="394336" h="256756">
                <a:moveTo>
                  <a:pt x="0" y="59609"/>
                </a:moveTo>
                <a:lnTo>
                  <a:pt x="4551" y="45957"/>
                </a:lnTo>
                <a:lnTo>
                  <a:pt x="7797" y="40982"/>
                </a:lnTo>
                <a:lnTo>
                  <a:pt x="11865" y="36714"/>
                </a:lnTo>
                <a:lnTo>
                  <a:pt x="16482" y="32916"/>
                </a:lnTo>
                <a:lnTo>
                  <a:pt x="22418" y="29431"/>
                </a:lnTo>
                <a:lnTo>
                  <a:pt x="29233" y="26155"/>
                </a:lnTo>
                <a:lnTo>
                  <a:pt x="36634" y="23019"/>
                </a:lnTo>
                <a:lnTo>
                  <a:pt x="44425" y="19976"/>
                </a:lnTo>
                <a:lnTo>
                  <a:pt x="60702" y="14055"/>
                </a:lnTo>
                <a:lnTo>
                  <a:pt x="69043" y="12094"/>
                </a:lnTo>
                <a:lnTo>
                  <a:pt x="77461" y="10787"/>
                </a:lnTo>
                <a:lnTo>
                  <a:pt x="85931" y="9917"/>
                </a:lnTo>
                <a:lnTo>
                  <a:pt x="94435" y="8383"/>
                </a:lnTo>
                <a:lnTo>
                  <a:pt x="102961" y="6409"/>
                </a:lnTo>
                <a:lnTo>
                  <a:pt x="111504" y="4139"/>
                </a:lnTo>
                <a:lnTo>
                  <a:pt x="120056" y="2627"/>
                </a:lnTo>
                <a:lnTo>
                  <a:pt x="128615" y="1619"/>
                </a:lnTo>
                <a:lnTo>
                  <a:pt x="137178" y="946"/>
                </a:lnTo>
                <a:lnTo>
                  <a:pt x="145745" y="498"/>
                </a:lnTo>
                <a:lnTo>
                  <a:pt x="162883" y="0"/>
                </a:lnTo>
                <a:lnTo>
                  <a:pt x="170502" y="820"/>
                </a:lnTo>
                <a:lnTo>
                  <a:pt x="177485" y="2319"/>
                </a:lnTo>
                <a:lnTo>
                  <a:pt x="184046" y="4270"/>
                </a:lnTo>
                <a:lnTo>
                  <a:pt x="190325" y="6524"/>
                </a:lnTo>
                <a:lnTo>
                  <a:pt x="202382" y="11568"/>
                </a:lnTo>
                <a:lnTo>
                  <a:pt x="211550" y="16985"/>
                </a:lnTo>
                <a:lnTo>
                  <a:pt x="215328" y="19763"/>
                </a:lnTo>
                <a:lnTo>
                  <a:pt x="218799" y="23520"/>
                </a:lnTo>
                <a:lnTo>
                  <a:pt x="222067" y="27930"/>
                </a:lnTo>
                <a:lnTo>
                  <a:pt x="225197" y="32774"/>
                </a:lnTo>
                <a:lnTo>
                  <a:pt x="233755" y="40698"/>
                </a:lnTo>
                <a:lnTo>
                  <a:pt x="238704" y="44144"/>
                </a:lnTo>
                <a:lnTo>
                  <a:pt x="242003" y="48347"/>
                </a:lnTo>
                <a:lnTo>
                  <a:pt x="244203" y="53053"/>
                </a:lnTo>
                <a:lnTo>
                  <a:pt x="245670" y="58096"/>
                </a:lnTo>
                <a:lnTo>
                  <a:pt x="247600" y="63363"/>
                </a:lnTo>
                <a:lnTo>
                  <a:pt x="249839" y="68779"/>
                </a:lnTo>
                <a:lnTo>
                  <a:pt x="252285" y="74295"/>
                </a:lnTo>
                <a:lnTo>
                  <a:pt x="253915" y="79877"/>
                </a:lnTo>
                <a:lnTo>
                  <a:pt x="255002" y="85504"/>
                </a:lnTo>
                <a:lnTo>
                  <a:pt x="255726" y="91160"/>
                </a:lnTo>
                <a:lnTo>
                  <a:pt x="255256" y="96835"/>
                </a:lnTo>
                <a:lnTo>
                  <a:pt x="253991" y="102524"/>
                </a:lnTo>
                <a:lnTo>
                  <a:pt x="252195" y="108222"/>
                </a:lnTo>
                <a:lnTo>
                  <a:pt x="250045" y="113925"/>
                </a:lnTo>
                <a:lnTo>
                  <a:pt x="247659" y="119632"/>
                </a:lnTo>
                <a:lnTo>
                  <a:pt x="245116" y="125342"/>
                </a:lnTo>
                <a:lnTo>
                  <a:pt x="241516" y="131054"/>
                </a:lnTo>
                <a:lnTo>
                  <a:pt x="237211" y="136766"/>
                </a:lnTo>
                <a:lnTo>
                  <a:pt x="232436" y="142480"/>
                </a:lnTo>
                <a:lnTo>
                  <a:pt x="225442" y="150099"/>
                </a:lnTo>
                <a:lnTo>
                  <a:pt x="207512" y="168724"/>
                </a:lnTo>
                <a:lnTo>
                  <a:pt x="196444" y="178073"/>
                </a:lnTo>
                <a:lnTo>
                  <a:pt x="184302" y="187162"/>
                </a:lnTo>
                <a:lnTo>
                  <a:pt x="171446" y="196080"/>
                </a:lnTo>
                <a:lnTo>
                  <a:pt x="158112" y="204882"/>
                </a:lnTo>
                <a:lnTo>
                  <a:pt x="130597" y="222283"/>
                </a:lnTo>
                <a:lnTo>
                  <a:pt x="119450" y="228065"/>
                </a:lnTo>
                <a:lnTo>
                  <a:pt x="110114" y="231921"/>
                </a:lnTo>
                <a:lnTo>
                  <a:pt x="101984" y="234491"/>
                </a:lnTo>
                <a:lnTo>
                  <a:pt x="91802" y="238110"/>
                </a:lnTo>
                <a:lnTo>
                  <a:pt x="67788" y="247210"/>
                </a:lnTo>
                <a:lnTo>
                  <a:pt x="56622" y="250399"/>
                </a:lnTo>
                <a:lnTo>
                  <a:pt x="46321" y="252525"/>
                </a:lnTo>
                <a:lnTo>
                  <a:pt x="36595" y="253942"/>
                </a:lnTo>
                <a:lnTo>
                  <a:pt x="28330" y="255517"/>
                </a:lnTo>
                <a:lnTo>
                  <a:pt x="27459" y="255937"/>
                </a:lnTo>
                <a:lnTo>
                  <a:pt x="34111" y="256403"/>
                </a:lnTo>
                <a:lnTo>
                  <a:pt x="51382" y="256666"/>
                </a:lnTo>
                <a:lnTo>
                  <a:pt x="83387" y="256755"/>
                </a:lnTo>
                <a:lnTo>
                  <a:pt x="92739" y="255810"/>
                </a:lnTo>
                <a:lnTo>
                  <a:pt x="101831" y="254227"/>
                </a:lnTo>
                <a:lnTo>
                  <a:pt x="110750" y="252219"/>
                </a:lnTo>
                <a:lnTo>
                  <a:pt x="118601" y="250881"/>
                </a:lnTo>
                <a:lnTo>
                  <a:pt x="125740" y="249989"/>
                </a:lnTo>
                <a:lnTo>
                  <a:pt x="132404" y="249394"/>
                </a:lnTo>
                <a:lnTo>
                  <a:pt x="143514" y="248997"/>
                </a:lnTo>
                <a:lnTo>
                  <a:pt x="197674" y="248439"/>
                </a:lnTo>
                <a:lnTo>
                  <a:pt x="259940" y="248309"/>
                </a:lnTo>
                <a:lnTo>
                  <a:pt x="286641" y="247321"/>
                </a:lnTo>
                <a:lnTo>
                  <a:pt x="309204" y="245710"/>
                </a:lnTo>
                <a:lnTo>
                  <a:pt x="344117" y="242333"/>
                </a:lnTo>
                <a:lnTo>
                  <a:pt x="356093" y="241433"/>
                </a:lnTo>
                <a:lnTo>
                  <a:pt x="365983" y="240832"/>
                </a:lnTo>
                <a:lnTo>
                  <a:pt x="373529" y="239480"/>
                </a:lnTo>
                <a:lnTo>
                  <a:pt x="379512" y="237625"/>
                </a:lnTo>
                <a:lnTo>
                  <a:pt x="394335" y="2310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0"/>
          <p:cNvSpPr/>
          <p:nvPr/>
        </p:nvSpPr>
        <p:spPr>
          <a:xfrm>
            <a:off x="7118032" y="4389120"/>
            <a:ext cx="265749" cy="677228"/>
          </a:xfrm>
          <a:custGeom>
            <a:avLst/>
            <a:gdLst/>
            <a:ahLst/>
            <a:cxnLst/>
            <a:rect l="0" t="0" r="0" b="0"/>
            <a:pathLst>
              <a:path w="265749" h="677228">
                <a:moveTo>
                  <a:pt x="265748" y="0"/>
                </a:moveTo>
                <a:lnTo>
                  <a:pt x="256646" y="9102"/>
                </a:lnTo>
                <a:lnTo>
                  <a:pt x="249637" y="18650"/>
                </a:lnTo>
                <a:lnTo>
                  <a:pt x="246435" y="23863"/>
                </a:lnTo>
                <a:lnTo>
                  <a:pt x="242877" y="34736"/>
                </a:lnTo>
                <a:lnTo>
                  <a:pt x="241928" y="40302"/>
                </a:lnTo>
                <a:lnTo>
                  <a:pt x="238438" y="48776"/>
                </a:lnTo>
                <a:lnTo>
                  <a:pt x="233254" y="59187"/>
                </a:lnTo>
                <a:lnTo>
                  <a:pt x="226940" y="70890"/>
                </a:lnTo>
                <a:lnTo>
                  <a:pt x="219873" y="85360"/>
                </a:lnTo>
                <a:lnTo>
                  <a:pt x="204402" y="119218"/>
                </a:lnTo>
                <a:lnTo>
                  <a:pt x="197228" y="138533"/>
                </a:lnTo>
                <a:lnTo>
                  <a:pt x="190540" y="159030"/>
                </a:lnTo>
                <a:lnTo>
                  <a:pt x="184177" y="180315"/>
                </a:lnTo>
                <a:lnTo>
                  <a:pt x="175172" y="206888"/>
                </a:lnTo>
                <a:lnTo>
                  <a:pt x="152467" y="269432"/>
                </a:lnTo>
                <a:lnTo>
                  <a:pt x="126562" y="337853"/>
                </a:lnTo>
                <a:lnTo>
                  <a:pt x="118665" y="360490"/>
                </a:lnTo>
                <a:lnTo>
                  <a:pt x="102270" y="411043"/>
                </a:lnTo>
                <a:lnTo>
                  <a:pt x="94850" y="432143"/>
                </a:lnTo>
                <a:lnTo>
                  <a:pt x="87998" y="450020"/>
                </a:lnTo>
                <a:lnTo>
                  <a:pt x="58764" y="519740"/>
                </a:lnTo>
                <a:lnTo>
                  <a:pt x="52510" y="536041"/>
                </a:lnTo>
                <a:lnTo>
                  <a:pt x="47390" y="550718"/>
                </a:lnTo>
                <a:lnTo>
                  <a:pt x="32327" y="597098"/>
                </a:lnTo>
                <a:lnTo>
                  <a:pt x="28219" y="607616"/>
                </a:lnTo>
                <a:lnTo>
                  <a:pt x="23575" y="618437"/>
                </a:lnTo>
                <a:lnTo>
                  <a:pt x="18575" y="629462"/>
                </a:lnTo>
                <a:lnTo>
                  <a:pt x="11536" y="649528"/>
                </a:lnTo>
                <a:lnTo>
                  <a:pt x="7350" y="660471"/>
                </a:lnTo>
                <a:lnTo>
                  <a:pt x="0" y="6772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1"/>
          <p:cNvSpPr/>
          <p:nvPr/>
        </p:nvSpPr>
        <p:spPr>
          <a:xfrm>
            <a:off x="7349490" y="4603937"/>
            <a:ext cx="282347" cy="410976"/>
          </a:xfrm>
          <a:custGeom>
            <a:avLst/>
            <a:gdLst/>
            <a:ahLst/>
            <a:cxnLst/>
            <a:rect l="0" t="0" r="0" b="0"/>
            <a:pathLst>
              <a:path w="282347" h="410976">
                <a:moveTo>
                  <a:pt x="0" y="102365"/>
                </a:moveTo>
                <a:lnTo>
                  <a:pt x="5891" y="89630"/>
                </a:lnTo>
                <a:lnTo>
                  <a:pt x="7381" y="83052"/>
                </a:lnTo>
                <a:lnTo>
                  <a:pt x="9683" y="79965"/>
                </a:lnTo>
                <a:lnTo>
                  <a:pt x="17321" y="73994"/>
                </a:lnTo>
                <a:lnTo>
                  <a:pt x="23930" y="70116"/>
                </a:lnTo>
                <a:lnTo>
                  <a:pt x="32145" y="65626"/>
                </a:lnTo>
                <a:lnTo>
                  <a:pt x="41433" y="60727"/>
                </a:lnTo>
                <a:lnTo>
                  <a:pt x="49529" y="55556"/>
                </a:lnTo>
                <a:lnTo>
                  <a:pt x="56832" y="50204"/>
                </a:lnTo>
                <a:lnTo>
                  <a:pt x="63605" y="44731"/>
                </a:lnTo>
                <a:lnTo>
                  <a:pt x="70978" y="40130"/>
                </a:lnTo>
                <a:lnTo>
                  <a:pt x="78751" y="36110"/>
                </a:lnTo>
                <a:lnTo>
                  <a:pt x="86790" y="32478"/>
                </a:lnTo>
                <a:lnTo>
                  <a:pt x="95960" y="29103"/>
                </a:lnTo>
                <a:lnTo>
                  <a:pt x="105883" y="25902"/>
                </a:lnTo>
                <a:lnTo>
                  <a:pt x="126116" y="19804"/>
                </a:lnTo>
                <a:lnTo>
                  <a:pt x="144633" y="13919"/>
                </a:lnTo>
                <a:lnTo>
                  <a:pt x="154525" y="11016"/>
                </a:lnTo>
                <a:lnTo>
                  <a:pt x="175675" y="5251"/>
                </a:lnTo>
                <a:lnTo>
                  <a:pt x="184744" y="3332"/>
                </a:lnTo>
                <a:lnTo>
                  <a:pt x="192695" y="2053"/>
                </a:lnTo>
                <a:lnTo>
                  <a:pt x="199901" y="1200"/>
                </a:lnTo>
                <a:lnTo>
                  <a:pt x="207562" y="632"/>
                </a:lnTo>
                <a:lnTo>
                  <a:pt x="215527" y="253"/>
                </a:lnTo>
                <a:lnTo>
                  <a:pt x="223695" y="0"/>
                </a:lnTo>
                <a:lnTo>
                  <a:pt x="230092" y="784"/>
                </a:lnTo>
                <a:lnTo>
                  <a:pt x="235309" y="2260"/>
                </a:lnTo>
                <a:lnTo>
                  <a:pt x="239741" y="4196"/>
                </a:lnTo>
                <a:lnTo>
                  <a:pt x="244599" y="5487"/>
                </a:lnTo>
                <a:lnTo>
                  <a:pt x="249743" y="6347"/>
                </a:lnTo>
                <a:lnTo>
                  <a:pt x="255078" y="6920"/>
                </a:lnTo>
                <a:lnTo>
                  <a:pt x="258634" y="8255"/>
                </a:lnTo>
                <a:lnTo>
                  <a:pt x="261005" y="10098"/>
                </a:lnTo>
                <a:lnTo>
                  <a:pt x="262586" y="12278"/>
                </a:lnTo>
                <a:lnTo>
                  <a:pt x="264342" y="19781"/>
                </a:lnTo>
                <a:lnTo>
                  <a:pt x="264811" y="24450"/>
                </a:lnTo>
                <a:lnTo>
                  <a:pt x="264170" y="28514"/>
                </a:lnTo>
                <a:lnTo>
                  <a:pt x="260919" y="35570"/>
                </a:lnTo>
                <a:lnTo>
                  <a:pt x="244631" y="63101"/>
                </a:lnTo>
                <a:lnTo>
                  <a:pt x="234525" y="75237"/>
                </a:lnTo>
                <a:lnTo>
                  <a:pt x="222072" y="88089"/>
                </a:lnTo>
                <a:lnTo>
                  <a:pt x="179227" y="129284"/>
                </a:lnTo>
                <a:lnTo>
                  <a:pt x="167110" y="139361"/>
                </a:lnTo>
                <a:lnTo>
                  <a:pt x="152363" y="150842"/>
                </a:lnTo>
                <a:lnTo>
                  <a:pt x="123914" y="172488"/>
                </a:lnTo>
                <a:lnTo>
                  <a:pt x="114995" y="179593"/>
                </a:lnTo>
                <a:lnTo>
                  <a:pt x="108095" y="185283"/>
                </a:lnTo>
                <a:lnTo>
                  <a:pt x="102544" y="189077"/>
                </a:lnTo>
                <a:lnTo>
                  <a:pt x="93834" y="193291"/>
                </a:lnTo>
                <a:lnTo>
                  <a:pt x="92084" y="194415"/>
                </a:lnTo>
                <a:lnTo>
                  <a:pt x="91869" y="195164"/>
                </a:lnTo>
                <a:lnTo>
                  <a:pt x="92678" y="195664"/>
                </a:lnTo>
                <a:lnTo>
                  <a:pt x="94171" y="195044"/>
                </a:lnTo>
                <a:lnTo>
                  <a:pt x="98368" y="191816"/>
                </a:lnTo>
                <a:lnTo>
                  <a:pt x="103679" y="189621"/>
                </a:lnTo>
                <a:lnTo>
                  <a:pt x="111029" y="187206"/>
                </a:lnTo>
                <a:lnTo>
                  <a:pt x="119740" y="184643"/>
                </a:lnTo>
                <a:lnTo>
                  <a:pt x="127451" y="182935"/>
                </a:lnTo>
                <a:lnTo>
                  <a:pt x="134498" y="181796"/>
                </a:lnTo>
                <a:lnTo>
                  <a:pt x="141100" y="181036"/>
                </a:lnTo>
                <a:lnTo>
                  <a:pt x="148359" y="180530"/>
                </a:lnTo>
                <a:lnTo>
                  <a:pt x="156056" y="180193"/>
                </a:lnTo>
                <a:lnTo>
                  <a:pt x="178001" y="179717"/>
                </a:lnTo>
                <a:lnTo>
                  <a:pt x="202483" y="179557"/>
                </a:lnTo>
                <a:lnTo>
                  <a:pt x="208331" y="180496"/>
                </a:lnTo>
                <a:lnTo>
                  <a:pt x="214135" y="182075"/>
                </a:lnTo>
                <a:lnTo>
                  <a:pt x="219909" y="184080"/>
                </a:lnTo>
                <a:lnTo>
                  <a:pt x="225663" y="186369"/>
                </a:lnTo>
                <a:lnTo>
                  <a:pt x="231405" y="188848"/>
                </a:lnTo>
                <a:lnTo>
                  <a:pt x="237136" y="191453"/>
                </a:lnTo>
                <a:lnTo>
                  <a:pt x="242863" y="195094"/>
                </a:lnTo>
                <a:lnTo>
                  <a:pt x="248586" y="199427"/>
                </a:lnTo>
                <a:lnTo>
                  <a:pt x="254307" y="204221"/>
                </a:lnTo>
                <a:lnTo>
                  <a:pt x="259073" y="209321"/>
                </a:lnTo>
                <a:lnTo>
                  <a:pt x="266908" y="220068"/>
                </a:lnTo>
                <a:lnTo>
                  <a:pt x="273566" y="228655"/>
                </a:lnTo>
                <a:lnTo>
                  <a:pt x="276674" y="232279"/>
                </a:lnTo>
                <a:lnTo>
                  <a:pt x="278747" y="236599"/>
                </a:lnTo>
                <a:lnTo>
                  <a:pt x="281050" y="246480"/>
                </a:lnTo>
                <a:lnTo>
                  <a:pt x="282073" y="257221"/>
                </a:lnTo>
                <a:lnTo>
                  <a:pt x="282346" y="262753"/>
                </a:lnTo>
                <a:lnTo>
                  <a:pt x="281575" y="269298"/>
                </a:lnTo>
                <a:lnTo>
                  <a:pt x="280110" y="276518"/>
                </a:lnTo>
                <a:lnTo>
                  <a:pt x="278180" y="284190"/>
                </a:lnTo>
                <a:lnTo>
                  <a:pt x="275940" y="291209"/>
                </a:lnTo>
                <a:lnTo>
                  <a:pt x="273495" y="297794"/>
                </a:lnTo>
                <a:lnTo>
                  <a:pt x="268238" y="310190"/>
                </a:lnTo>
                <a:lnTo>
                  <a:pt x="262727" y="322049"/>
                </a:lnTo>
                <a:lnTo>
                  <a:pt x="254562" y="333670"/>
                </a:lnTo>
                <a:lnTo>
                  <a:pt x="249718" y="339436"/>
                </a:lnTo>
                <a:lnTo>
                  <a:pt x="244584" y="345185"/>
                </a:lnTo>
                <a:lnTo>
                  <a:pt x="233799" y="356652"/>
                </a:lnTo>
                <a:lnTo>
                  <a:pt x="227303" y="361425"/>
                </a:lnTo>
                <a:lnTo>
                  <a:pt x="220115" y="365559"/>
                </a:lnTo>
                <a:lnTo>
                  <a:pt x="192599" y="379038"/>
                </a:lnTo>
                <a:lnTo>
                  <a:pt x="185549" y="382064"/>
                </a:lnTo>
                <a:lnTo>
                  <a:pt x="177992" y="385034"/>
                </a:lnTo>
                <a:lnTo>
                  <a:pt x="170096" y="387966"/>
                </a:lnTo>
                <a:lnTo>
                  <a:pt x="162927" y="390873"/>
                </a:lnTo>
                <a:lnTo>
                  <a:pt x="156243" y="393764"/>
                </a:lnTo>
                <a:lnTo>
                  <a:pt x="149882" y="396643"/>
                </a:lnTo>
                <a:lnTo>
                  <a:pt x="138973" y="399516"/>
                </a:lnTo>
                <a:lnTo>
                  <a:pt x="125034" y="402383"/>
                </a:lnTo>
                <a:lnTo>
                  <a:pt x="109074" y="405247"/>
                </a:lnTo>
                <a:lnTo>
                  <a:pt x="95575" y="407157"/>
                </a:lnTo>
                <a:lnTo>
                  <a:pt x="83719" y="408429"/>
                </a:lnTo>
                <a:lnTo>
                  <a:pt x="64831" y="409844"/>
                </a:lnTo>
                <a:lnTo>
                  <a:pt x="53261" y="410472"/>
                </a:lnTo>
                <a:lnTo>
                  <a:pt x="44944" y="410752"/>
                </a:lnTo>
                <a:lnTo>
                  <a:pt x="34290" y="4109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2"/>
          <p:cNvSpPr/>
          <p:nvPr/>
        </p:nvSpPr>
        <p:spPr>
          <a:xfrm>
            <a:off x="4134802" y="5520690"/>
            <a:ext cx="85726" cy="385763"/>
          </a:xfrm>
          <a:custGeom>
            <a:avLst/>
            <a:gdLst/>
            <a:ahLst/>
            <a:cxnLst/>
            <a:rect l="0" t="0" r="0" b="0"/>
            <a:pathLst>
              <a:path w="85726" h="385763">
                <a:moveTo>
                  <a:pt x="85725" y="0"/>
                </a:moveTo>
                <a:lnTo>
                  <a:pt x="76623" y="0"/>
                </a:lnTo>
                <a:lnTo>
                  <a:pt x="72990" y="952"/>
                </a:lnTo>
                <a:lnTo>
                  <a:pt x="69615" y="2540"/>
                </a:lnTo>
                <a:lnTo>
                  <a:pt x="66412" y="4551"/>
                </a:lnTo>
                <a:lnTo>
                  <a:pt x="63325" y="6843"/>
                </a:lnTo>
                <a:lnTo>
                  <a:pt x="60314" y="9325"/>
                </a:lnTo>
                <a:lnTo>
                  <a:pt x="57354" y="11931"/>
                </a:lnTo>
                <a:lnTo>
                  <a:pt x="54429" y="16527"/>
                </a:lnTo>
                <a:lnTo>
                  <a:pt x="51526" y="22448"/>
                </a:lnTo>
                <a:lnTo>
                  <a:pt x="48638" y="29253"/>
                </a:lnTo>
                <a:lnTo>
                  <a:pt x="45760" y="34742"/>
                </a:lnTo>
                <a:lnTo>
                  <a:pt x="42890" y="39353"/>
                </a:lnTo>
                <a:lnTo>
                  <a:pt x="40023" y="43381"/>
                </a:lnTo>
                <a:lnTo>
                  <a:pt x="37160" y="54638"/>
                </a:lnTo>
                <a:lnTo>
                  <a:pt x="34298" y="70715"/>
                </a:lnTo>
                <a:lnTo>
                  <a:pt x="28579" y="107629"/>
                </a:lnTo>
                <a:lnTo>
                  <a:pt x="22862" y="139910"/>
                </a:lnTo>
                <a:lnTo>
                  <a:pt x="20956" y="153281"/>
                </a:lnTo>
                <a:lnTo>
                  <a:pt x="19686" y="165052"/>
                </a:lnTo>
                <a:lnTo>
                  <a:pt x="18839" y="175757"/>
                </a:lnTo>
                <a:lnTo>
                  <a:pt x="17322" y="185751"/>
                </a:lnTo>
                <a:lnTo>
                  <a:pt x="15358" y="195271"/>
                </a:lnTo>
                <a:lnTo>
                  <a:pt x="13096" y="204476"/>
                </a:lnTo>
                <a:lnTo>
                  <a:pt x="11588" y="212517"/>
                </a:lnTo>
                <a:lnTo>
                  <a:pt x="10583" y="219783"/>
                </a:lnTo>
                <a:lnTo>
                  <a:pt x="9913" y="226532"/>
                </a:lnTo>
                <a:lnTo>
                  <a:pt x="9466" y="232936"/>
                </a:lnTo>
                <a:lnTo>
                  <a:pt x="9169" y="239111"/>
                </a:lnTo>
                <a:lnTo>
                  <a:pt x="8837" y="252004"/>
                </a:lnTo>
                <a:lnTo>
                  <a:pt x="8576" y="350049"/>
                </a:lnTo>
                <a:lnTo>
                  <a:pt x="7622" y="360048"/>
                </a:lnTo>
                <a:lnTo>
                  <a:pt x="6034" y="367667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3"/>
          <p:cNvSpPr/>
          <p:nvPr/>
        </p:nvSpPr>
        <p:spPr>
          <a:xfrm>
            <a:off x="3832307" y="5975841"/>
            <a:ext cx="585389" cy="50627"/>
          </a:xfrm>
          <a:custGeom>
            <a:avLst/>
            <a:gdLst/>
            <a:ahLst/>
            <a:cxnLst/>
            <a:rect l="0" t="0" r="0" b="0"/>
            <a:pathLst>
              <a:path w="585389" h="50627">
                <a:moveTo>
                  <a:pt x="11030" y="50626"/>
                </a:moveTo>
                <a:lnTo>
                  <a:pt x="0" y="50626"/>
                </a:lnTo>
                <a:lnTo>
                  <a:pt x="19736" y="50626"/>
                </a:lnTo>
                <a:lnTo>
                  <a:pt x="26359" y="49674"/>
                </a:lnTo>
                <a:lnTo>
                  <a:pt x="34584" y="48087"/>
                </a:lnTo>
                <a:lnTo>
                  <a:pt x="43878" y="46076"/>
                </a:lnTo>
                <a:lnTo>
                  <a:pt x="147974" y="29592"/>
                </a:lnTo>
                <a:lnTo>
                  <a:pt x="180432" y="25174"/>
                </a:lnTo>
                <a:lnTo>
                  <a:pt x="205879" y="22228"/>
                </a:lnTo>
                <a:lnTo>
                  <a:pt x="377649" y="5329"/>
                </a:lnTo>
                <a:lnTo>
                  <a:pt x="406890" y="3283"/>
                </a:lnTo>
                <a:lnTo>
                  <a:pt x="432099" y="1919"/>
                </a:lnTo>
                <a:lnTo>
                  <a:pt x="477889" y="404"/>
                </a:lnTo>
                <a:lnTo>
                  <a:pt x="499435" y="0"/>
                </a:lnTo>
                <a:lnTo>
                  <a:pt x="514751" y="682"/>
                </a:lnTo>
                <a:lnTo>
                  <a:pt x="525914" y="2090"/>
                </a:lnTo>
                <a:lnTo>
                  <a:pt x="534308" y="3982"/>
                </a:lnTo>
                <a:lnTo>
                  <a:pt x="541810" y="5242"/>
                </a:lnTo>
                <a:lnTo>
                  <a:pt x="555225" y="6643"/>
                </a:lnTo>
                <a:lnTo>
                  <a:pt x="559564" y="7969"/>
                </a:lnTo>
                <a:lnTo>
                  <a:pt x="562457" y="9806"/>
                </a:lnTo>
                <a:lnTo>
                  <a:pt x="564385" y="11983"/>
                </a:lnTo>
                <a:lnTo>
                  <a:pt x="566624" y="13434"/>
                </a:lnTo>
                <a:lnTo>
                  <a:pt x="569068" y="14401"/>
                </a:lnTo>
                <a:lnTo>
                  <a:pt x="571650" y="15046"/>
                </a:lnTo>
                <a:lnTo>
                  <a:pt x="574324" y="16429"/>
                </a:lnTo>
                <a:lnTo>
                  <a:pt x="577060" y="18303"/>
                </a:lnTo>
                <a:lnTo>
                  <a:pt x="585388" y="249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4"/>
          <p:cNvSpPr/>
          <p:nvPr/>
        </p:nvSpPr>
        <p:spPr>
          <a:xfrm>
            <a:off x="4007597" y="6104127"/>
            <a:ext cx="350091" cy="299310"/>
          </a:xfrm>
          <a:custGeom>
            <a:avLst/>
            <a:gdLst/>
            <a:ahLst/>
            <a:cxnLst/>
            <a:rect l="0" t="0" r="0" b="0"/>
            <a:pathLst>
              <a:path w="350091" h="299310">
                <a:moveTo>
                  <a:pt x="32907" y="76645"/>
                </a:moveTo>
                <a:lnTo>
                  <a:pt x="10765" y="76645"/>
                </a:lnTo>
                <a:lnTo>
                  <a:pt x="9573" y="75693"/>
                </a:lnTo>
                <a:lnTo>
                  <a:pt x="8779" y="74105"/>
                </a:lnTo>
                <a:lnTo>
                  <a:pt x="8249" y="72095"/>
                </a:lnTo>
                <a:lnTo>
                  <a:pt x="9801" y="69801"/>
                </a:lnTo>
                <a:lnTo>
                  <a:pt x="22039" y="60118"/>
                </a:lnTo>
                <a:lnTo>
                  <a:pt x="28520" y="54197"/>
                </a:lnTo>
                <a:lnTo>
                  <a:pt x="35697" y="47392"/>
                </a:lnTo>
                <a:lnTo>
                  <a:pt x="42387" y="41903"/>
                </a:lnTo>
                <a:lnTo>
                  <a:pt x="48752" y="37291"/>
                </a:lnTo>
                <a:lnTo>
                  <a:pt x="54901" y="33264"/>
                </a:lnTo>
                <a:lnTo>
                  <a:pt x="60905" y="29627"/>
                </a:lnTo>
                <a:lnTo>
                  <a:pt x="66812" y="26250"/>
                </a:lnTo>
                <a:lnTo>
                  <a:pt x="78456" y="19957"/>
                </a:lnTo>
                <a:lnTo>
                  <a:pt x="89982" y="13985"/>
                </a:lnTo>
                <a:lnTo>
                  <a:pt x="96674" y="11060"/>
                </a:lnTo>
                <a:lnTo>
                  <a:pt x="103994" y="8157"/>
                </a:lnTo>
                <a:lnTo>
                  <a:pt x="111731" y="5269"/>
                </a:lnTo>
                <a:lnTo>
                  <a:pt x="118794" y="3343"/>
                </a:lnTo>
                <a:lnTo>
                  <a:pt x="125408" y="2059"/>
                </a:lnTo>
                <a:lnTo>
                  <a:pt x="131722" y="1204"/>
                </a:lnTo>
                <a:lnTo>
                  <a:pt x="138789" y="634"/>
                </a:lnTo>
                <a:lnTo>
                  <a:pt x="146357" y="253"/>
                </a:lnTo>
                <a:lnTo>
                  <a:pt x="154261" y="0"/>
                </a:lnTo>
                <a:lnTo>
                  <a:pt x="163340" y="784"/>
                </a:lnTo>
                <a:lnTo>
                  <a:pt x="173202" y="2258"/>
                </a:lnTo>
                <a:lnTo>
                  <a:pt x="183587" y="4194"/>
                </a:lnTo>
                <a:lnTo>
                  <a:pt x="192416" y="6437"/>
                </a:lnTo>
                <a:lnTo>
                  <a:pt x="200206" y="8885"/>
                </a:lnTo>
                <a:lnTo>
                  <a:pt x="207305" y="11469"/>
                </a:lnTo>
                <a:lnTo>
                  <a:pt x="214895" y="16049"/>
                </a:lnTo>
                <a:lnTo>
                  <a:pt x="222812" y="21960"/>
                </a:lnTo>
                <a:lnTo>
                  <a:pt x="230948" y="28759"/>
                </a:lnTo>
                <a:lnTo>
                  <a:pt x="236373" y="35196"/>
                </a:lnTo>
                <a:lnTo>
                  <a:pt x="239989" y="41392"/>
                </a:lnTo>
                <a:lnTo>
                  <a:pt x="242399" y="47428"/>
                </a:lnTo>
                <a:lnTo>
                  <a:pt x="244958" y="55262"/>
                </a:lnTo>
                <a:lnTo>
                  <a:pt x="247617" y="64295"/>
                </a:lnTo>
                <a:lnTo>
                  <a:pt x="250342" y="74126"/>
                </a:lnTo>
                <a:lnTo>
                  <a:pt x="252159" y="82586"/>
                </a:lnTo>
                <a:lnTo>
                  <a:pt x="253370" y="90131"/>
                </a:lnTo>
                <a:lnTo>
                  <a:pt x="254178" y="97065"/>
                </a:lnTo>
                <a:lnTo>
                  <a:pt x="254716" y="103594"/>
                </a:lnTo>
                <a:lnTo>
                  <a:pt x="255074" y="109851"/>
                </a:lnTo>
                <a:lnTo>
                  <a:pt x="255314" y="115927"/>
                </a:lnTo>
                <a:lnTo>
                  <a:pt x="254521" y="122836"/>
                </a:lnTo>
                <a:lnTo>
                  <a:pt x="253040" y="130299"/>
                </a:lnTo>
                <a:lnTo>
                  <a:pt x="251100" y="138132"/>
                </a:lnTo>
                <a:lnTo>
                  <a:pt x="246949" y="148116"/>
                </a:lnTo>
                <a:lnTo>
                  <a:pt x="241324" y="159535"/>
                </a:lnTo>
                <a:lnTo>
                  <a:pt x="220867" y="198428"/>
                </a:lnTo>
                <a:lnTo>
                  <a:pt x="216316" y="205459"/>
                </a:lnTo>
                <a:lnTo>
                  <a:pt x="211378" y="212051"/>
                </a:lnTo>
                <a:lnTo>
                  <a:pt x="206180" y="218351"/>
                </a:lnTo>
                <a:lnTo>
                  <a:pt x="197953" y="227313"/>
                </a:lnTo>
                <a:lnTo>
                  <a:pt x="176111" y="249971"/>
                </a:lnTo>
                <a:lnTo>
                  <a:pt x="164571" y="259823"/>
                </a:lnTo>
                <a:lnTo>
                  <a:pt x="153068" y="268297"/>
                </a:lnTo>
                <a:lnTo>
                  <a:pt x="141590" y="275851"/>
                </a:lnTo>
                <a:lnTo>
                  <a:pt x="131080" y="281839"/>
                </a:lnTo>
                <a:lnTo>
                  <a:pt x="121216" y="286783"/>
                </a:lnTo>
                <a:lnTo>
                  <a:pt x="111782" y="291033"/>
                </a:lnTo>
                <a:lnTo>
                  <a:pt x="104541" y="293865"/>
                </a:lnTo>
                <a:lnTo>
                  <a:pt x="93954" y="297012"/>
                </a:lnTo>
                <a:lnTo>
                  <a:pt x="87893" y="297851"/>
                </a:lnTo>
                <a:lnTo>
                  <a:pt x="80994" y="298412"/>
                </a:lnTo>
                <a:lnTo>
                  <a:pt x="67615" y="299033"/>
                </a:lnTo>
                <a:lnTo>
                  <a:pt x="58493" y="299309"/>
                </a:lnTo>
                <a:lnTo>
                  <a:pt x="48724" y="296892"/>
                </a:lnTo>
                <a:lnTo>
                  <a:pt x="38032" y="292643"/>
                </a:lnTo>
                <a:lnTo>
                  <a:pt x="32514" y="290176"/>
                </a:lnTo>
                <a:lnTo>
                  <a:pt x="22255" y="284896"/>
                </a:lnTo>
                <a:lnTo>
                  <a:pt x="12077" y="277520"/>
                </a:lnTo>
                <a:lnTo>
                  <a:pt x="3282" y="269750"/>
                </a:lnTo>
                <a:lnTo>
                  <a:pt x="1728" y="267294"/>
                </a:lnTo>
                <a:lnTo>
                  <a:pt x="0" y="262025"/>
                </a:lnTo>
                <a:lnTo>
                  <a:pt x="492" y="259287"/>
                </a:lnTo>
                <a:lnTo>
                  <a:pt x="5734" y="248977"/>
                </a:lnTo>
                <a:lnTo>
                  <a:pt x="8124" y="242968"/>
                </a:lnTo>
                <a:lnTo>
                  <a:pt x="10671" y="236104"/>
                </a:lnTo>
                <a:lnTo>
                  <a:pt x="14273" y="229624"/>
                </a:lnTo>
                <a:lnTo>
                  <a:pt x="18580" y="223398"/>
                </a:lnTo>
                <a:lnTo>
                  <a:pt x="23356" y="217343"/>
                </a:lnTo>
                <a:lnTo>
                  <a:pt x="33742" y="208075"/>
                </a:lnTo>
                <a:lnTo>
                  <a:pt x="43756" y="200781"/>
                </a:lnTo>
                <a:lnTo>
                  <a:pt x="51382" y="194364"/>
                </a:lnTo>
                <a:lnTo>
                  <a:pt x="56654" y="191320"/>
                </a:lnTo>
                <a:lnTo>
                  <a:pt x="63026" y="188337"/>
                </a:lnTo>
                <a:lnTo>
                  <a:pt x="70131" y="185397"/>
                </a:lnTo>
                <a:lnTo>
                  <a:pt x="76773" y="182484"/>
                </a:lnTo>
                <a:lnTo>
                  <a:pt x="89233" y="176707"/>
                </a:lnTo>
                <a:lnTo>
                  <a:pt x="96176" y="174786"/>
                </a:lnTo>
                <a:lnTo>
                  <a:pt x="103662" y="173505"/>
                </a:lnTo>
                <a:lnTo>
                  <a:pt x="111509" y="172651"/>
                </a:lnTo>
                <a:lnTo>
                  <a:pt x="119599" y="172081"/>
                </a:lnTo>
                <a:lnTo>
                  <a:pt x="127849" y="171702"/>
                </a:lnTo>
                <a:lnTo>
                  <a:pt x="136207" y="171449"/>
                </a:lnTo>
                <a:lnTo>
                  <a:pt x="144636" y="172232"/>
                </a:lnTo>
                <a:lnTo>
                  <a:pt x="153113" y="173708"/>
                </a:lnTo>
                <a:lnTo>
                  <a:pt x="161622" y="175643"/>
                </a:lnTo>
                <a:lnTo>
                  <a:pt x="172057" y="178839"/>
                </a:lnTo>
                <a:lnTo>
                  <a:pt x="183777" y="182874"/>
                </a:lnTo>
                <a:lnTo>
                  <a:pt x="196352" y="187470"/>
                </a:lnTo>
                <a:lnTo>
                  <a:pt x="207593" y="192438"/>
                </a:lnTo>
                <a:lnTo>
                  <a:pt x="217945" y="197656"/>
                </a:lnTo>
                <a:lnTo>
                  <a:pt x="236114" y="207580"/>
                </a:lnTo>
                <a:lnTo>
                  <a:pt x="250539" y="215166"/>
                </a:lnTo>
                <a:lnTo>
                  <a:pt x="257052" y="219475"/>
                </a:lnTo>
                <a:lnTo>
                  <a:pt x="263300" y="224253"/>
                </a:lnTo>
                <a:lnTo>
                  <a:pt x="269370" y="229342"/>
                </a:lnTo>
                <a:lnTo>
                  <a:pt x="275322" y="233688"/>
                </a:lnTo>
                <a:lnTo>
                  <a:pt x="281195" y="237538"/>
                </a:lnTo>
                <a:lnTo>
                  <a:pt x="291847" y="244356"/>
                </a:lnTo>
                <a:lnTo>
                  <a:pt x="299757" y="250561"/>
                </a:lnTo>
                <a:lnTo>
                  <a:pt x="309565" y="259409"/>
                </a:lnTo>
                <a:lnTo>
                  <a:pt x="313548" y="261353"/>
                </a:lnTo>
                <a:lnTo>
                  <a:pt x="328256" y="265041"/>
                </a:lnTo>
                <a:lnTo>
                  <a:pt x="339116" y="269279"/>
                </a:lnTo>
                <a:lnTo>
                  <a:pt x="350090" y="2738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5"/>
          <p:cNvSpPr/>
          <p:nvPr/>
        </p:nvSpPr>
        <p:spPr>
          <a:xfrm>
            <a:off x="4709651" y="5946338"/>
            <a:ext cx="33800" cy="93272"/>
          </a:xfrm>
          <a:custGeom>
            <a:avLst/>
            <a:gdLst/>
            <a:ahLst/>
            <a:cxnLst/>
            <a:rect l="0" t="0" r="0" b="0"/>
            <a:pathLst>
              <a:path w="33800" h="93272">
                <a:moveTo>
                  <a:pt x="25226" y="20122"/>
                </a:moveTo>
                <a:lnTo>
                  <a:pt x="3084" y="27503"/>
                </a:lnTo>
                <a:lnTo>
                  <a:pt x="2845" y="27900"/>
                </a:lnTo>
                <a:lnTo>
                  <a:pt x="3637" y="28165"/>
                </a:lnTo>
                <a:lnTo>
                  <a:pt x="5118" y="28341"/>
                </a:lnTo>
                <a:lnTo>
                  <a:pt x="7059" y="27507"/>
                </a:lnTo>
                <a:lnTo>
                  <a:pt x="9304" y="25997"/>
                </a:lnTo>
                <a:lnTo>
                  <a:pt x="15202" y="21282"/>
                </a:lnTo>
                <a:lnTo>
                  <a:pt x="16638" y="19943"/>
                </a:lnTo>
                <a:lnTo>
                  <a:pt x="25787" y="10949"/>
                </a:lnTo>
                <a:lnTo>
                  <a:pt x="28458" y="8292"/>
                </a:lnTo>
                <a:lnTo>
                  <a:pt x="30238" y="5568"/>
                </a:lnTo>
                <a:lnTo>
                  <a:pt x="31425" y="2799"/>
                </a:lnTo>
                <a:lnTo>
                  <a:pt x="32216" y="0"/>
                </a:lnTo>
                <a:lnTo>
                  <a:pt x="31791" y="993"/>
                </a:lnTo>
                <a:lnTo>
                  <a:pt x="28779" y="9715"/>
                </a:lnTo>
                <a:lnTo>
                  <a:pt x="27595" y="15089"/>
                </a:lnTo>
                <a:lnTo>
                  <a:pt x="26805" y="20576"/>
                </a:lnTo>
                <a:lnTo>
                  <a:pt x="26279" y="26140"/>
                </a:lnTo>
                <a:lnTo>
                  <a:pt x="24975" y="31754"/>
                </a:lnTo>
                <a:lnTo>
                  <a:pt x="23154" y="37402"/>
                </a:lnTo>
                <a:lnTo>
                  <a:pt x="20987" y="43072"/>
                </a:lnTo>
                <a:lnTo>
                  <a:pt x="18590" y="48756"/>
                </a:lnTo>
                <a:lnTo>
                  <a:pt x="16040" y="54452"/>
                </a:lnTo>
                <a:lnTo>
                  <a:pt x="13387" y="60153"/>
                </a:lnTo>
                <a:lnTo>
                  <a:pt x="10666" y="66812"/>
                </a:lnTo>
                <a:lnTo>
                  <a:pt x="7899" y="74108"/>
                </a:lnTo>
                <a:lnTo>
                  <a:pt x="1166" y="92699"/>
                </a:lnTo>
                <a:lnTo>
                  <a:pt x="614" y="93271"/>
                </a:lnTo>
                <a:lnTo>
                  <a:pt x="245" y="92701"/>
                </a:lnTo>
                <a:lnTo>
                  <a:pt x="0" y="91367"/>
                </a:lnTo>
                <a:lnTo>
                  <a:pt x="788" y="89526"/>
                </a:lnTo>
                <a:lnTo>
                  <a:pt x="2267" y="87346"/>
                </a:lnTo>
                <a:lnTo>
                  <a:pt x="4205" y="84941"/>
                </a:lnTo>
                <a:lnTo>
                  <a:pt x="6449" y="83337"/>
                </a:lnTo>
                <a:lnTo>
                  <a:pt x="8898" y="82268"/>
                </a:lnTo>
                <a:lnTo>
                  <a:pt x="11484" y="81555"/>
                </a:lnTo>
                <a:lnTo>
                  <a:pt x="14159" y="80127"/>
                </a:lnTo>
                <a:lnTo>
                  <a:pt x="16896" y="78223"/>
                </a:lnTo>
                <a:lnTo>
                  <a:pt x="19673" y="76001"/>
                </a:lnTo>
                <a:lnTo>
                  <a:pt x="22476" y="74520"/>
                </a:lnTo>
                <a:lnTo>
                  <a:pt x="25297" y="73532"/>
                </a:lnTo>
                <a:lnTo>
                  <a:pt x="33799" y="715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6"/>
          <p:cNvSpPr/>
          <p:nvPr/>
        </p:nvSpPr>
        <p:spPr>
          <a:xfrm>
            <a:off x="5103495" y="5530956"/>
            <a:ext cx="437198" cy="306856"/>
          </a:xfrm>
          <a:custGeom>
            <a:avLst/>
            <a:gdLst/>
            <a:ahLst/>
            <a:cxnLst/>
            <a:rect l="0" t="0" r="0" b="0"/>
            <a:pathLst>
              <a:path w="437198" h="306856">
                <a:moveTo>
                  <a:pt x="0" y="101176"/>
                </a:moveTo>
                <a:lnTo>
                  <a:pt x="4550" y="87524"/>
                </a:lnTo>
                <a:lnTo>
                  <a:pt x="9324" y="78281"/>
                </a:lnTo>
                <a:lnTo>
                  <a:pt x="11931" y="74483"/>
                </a:lnTo>
                <a:lnTo>
                  <a:pt x="14622" y="71950"/>
                </a:lnTo>
                <a:lnTo>
                  <a:pt x="17368" y="70262"/>
                </a:lnTo>
                <a:lnTo>
                  <a:pt x="20151" y="69137"/>
                </a:lnTo>
                <a:lnTo>
                  <a:pt x="22959" y="66482"/>
                </a:lnTo>
                <a:lnTo>
                  <a:pt x="28619" y="58451"/>
                </a:lnTo>
                <a:lnTo>
                  <a:pt x="36849" y="51072"/>
                </a:lnTo>
                <a:lnTo>
                  <a:pt x="46857" y="44618"/>
                </a:lnTo>
                <a:lnTo>
                  <a:pt x="57655" y="38574"/>
                </a:lnTo>
                <a:lnTo>
                  <a:pt x="64154" y="35629"/>
                </a:lnTo>
                <a:lnTo>
                  <a:pt x="71344" y="32713"/>
                </a:lnTo>
                <a:lnTo>
                  <a:pt x="78995" y="29816"/>
                </a:lnTo>
                <a:lnTo>
                  <a:pt x="92576" y="24058"/>
                </a:lnTo>
                <a:lnTo>
                  <a:pt x="104963" y="18324"/>
                </a:lnTo>
                <a:lnTo>
                  <a:pt x="116817" y="12600"/>
                </a:lnTo>
                <a:lnTo>
                  <a:pt x="123598" y="9741"/>
                </a:lnTo>
                <a:lnTo>
                  <a:pt x="130976" y="6882"/>
                </a:lnTo>
                <a:lnTo>
                  <a:pt x="138752" y="4023"/>
                </a:lnTo>
                <a:lnTo>
                  <a:pt x="145841" y="2118"/>
                </a:lnTo>
                <a:lnTo>
                  <a:pt x="158798" y="0"/>
                </a:lnTo>
                <a:lnTo>
                  <a:pt x="170907" y="1599"/>
                </a:lnTo>
                <a:lnTo>
                  <a:pt x="181686" y="4532"/>
                </a:lnTo>
                <a:lnTo>
                  <a:pt x="194062" y="7136"/>
                </a:lnTo>
                <a:lnTo>
                  <a:pt x="204042" y="11120"/>
                </a:lnTo>
                <a:lnTo>
                  <a:pt x="210323" y="15422"/>
                </a:lnTo>
                <a:lnTo>
                  <a:pt x="217368" y="21146"/>
                </a:lnTo>
                <a:lnTo>
                  <a:pt x="224922" y="27820"/>
                </a:lnTo>
                <a:lnTo>
                  <a:pt x="229957" y="33222"/>
                </a:lnTo>
                <a:lnTo>
                  <a:pt x="235553" y="41765"/>
                </a:lnTo>
                <a:lnTo>
                  <a:pt x="237046" y="49186"/>
                </a:lnTo>
                <a:lnTo>
                  <a:pt x="238040" y="58896"/>
                </a:lnTo>
                <a:lnTo>
                  <a:pt x="238703" y="70132"/>
                </a:lnTo>
                <a:lnTo>
                  <a:pt x="239440" y="90236"/>
                </a:lnTo>
                <a:lnTo>
                  <a:pt x="239637" y="99598"/>
                </a:lnTo>
                <a:lnTo>
                  <a:pt x="236910" y="110601"/>
                </a:lnTo>
                <a:lnTo>
                  <a:pt x="232235" y="122700"/>
                </a:lnTo>
                <a:lnTo>
                  <a:pt x="226261" y="135528"/>
                </a:lnTo>
                <a:lnTo>
                  <a:pt x="220373" y="146937"/>
                </a:lnTo>
                <a:lnTo>
                  <a:pt x="214543" y="157401"/>
                </a:lnTo>
                <a:lnTo>
                  <a:pt x="208751" y="167235"/>
                </a:lnTo>
                <a:lnTo>
                  <a:pt x="202985" y="175695"/>
                </a:lnTo>
                <a:lnTo>
                  <a:pt x="197236" y="183240"/>
                </a:lnTo>
                <a:lnTo>
                  <a:pt x="191498" y="190175"/>
                </a:lnTo>
                <a:lnTo>
                  <a:pt x="185768" y="197657"/>
                </a:lnTo>
                <a:lnTo>
                  <a:pt x="180042" y="205502"/>
                </a:lnTo>
                <a:lnTo>
                  <a:pt x="168601" y="221838"/>
                </a:lnTo>
                <a:lnTo>
                  <a:pt x="157166" y="238624"/>
                </a:lnTo>
                <a:lnTo>
                  <a:pt x="149545" y="247100"/>
                </a:lnTo>
                <a:lnTo>
                  <a:pt x="140654" y="255609"/>
                </a:lnTo>
                <a:lnTo>
                  <a:pt x="130916" y="264139"/>
                </a:lnTo>
                <a:lnTo>
                  <a:pt x="121567" y="271730"/>
                </a:lnTo>
                <a:lnTo>
                  <a:pt x="112478" y="278697"/>
                </a:lnTo>
                <a:lnTo>
                  <a:pt x="103560" y="285246"/>
                </a:lnTo>
                <a:lnTo>
                  <a:pt x="95710" y="290564"/>
                </a:lnTo>
                <a:lnTo>
                  <a:pt x="88571" y="295062"/>
                </a:lnTo>
                <a:lnTo>
                  <a:pt x="76512" y="301648"/>
                </a:lnTo>
                <a:lnTo>
                  <a:pt x="67978" y="304575"/>
                </a:lnTo>
                <a:lnTo>
                  <a:pt x="55690" y="306453"/>
                </a:lnTo>
                <a:lnTo>
                  <a:pt x="53326" y="306710"/>
                </a:lnTo>
                <a:lnTo>
                  <a:pt x="61096" y="306855"/>
                </a:lnTo>
                <a:lnTo>
                  <a:pt x="64543" y="305923"/>
                </a:lnTo>
                <a:lnTo>
                  <a:pt x="77755" y="300060"/>
                </a:lnTo>
                <a:lnTo>
                  <a:pt x="87079" y="297583"/>
                </a:lnTo>
                <a:lnTo>
                  <a:pt x="98058" y="294979"/>
                </a:lnTo>
                <a:lnTo>
                  <a:pt x="108234" y="293243"/>
                </a:lnTo>
                <a:lnTo>
                  <a:pt x="117876" y="292086"/>
                </a:lnTo>
                <a:lnTo>
                  <a:pt x="127161" y="291314"/>
                </a:lnTo>
                <a:lnTo>
                  <a:pt x="170498" y="285377"/>
                </a:lnTo>
                <a:lnTo>
                  <a:pt x="199391" y="281127"/>
                </a:lnTo>
                <a:lnTo>
                  <a:pt x="225320" y="278293"/>
                </a:lnTo>
                <a:lnTo>
                  <a:pt x="249273" y="276404"/>
                </a:lnTo>
                <a:lnTo>
                  <a:pt x="289858" y="274305"/>
                </a:lnTo>
                <a:lnTo>
                  <a:pt x="327819" y="273124"/>
                </a:lnTo>
                <a:lnTo>
                  <a:pt x="344452" y="272847"/>
                </a:lnTo>
                <a:lnTo>
                  <a:pt x="352507" y="273726"/>
                </a:lnTo>
                <a:lnTo>
                  <a:pt x="360735" y="275264"/>
                </a:lnTo>
                <a:lnTo>
                  <a:pt x="369077" y="277242"/>
                </a:lnTo>
                <a:lnTo>
                  <a:pt x="377496" y="278561"/>
                </a:lnTo>
                <a:lnTo>
                  <a:pt x="385967" y="279440"/>
                </a:lnTo>
                <a:lnTo>
                  <a:pt x="394471" y="280026"/>
                </a:lnTo>
                <a:lnTo>
                  <a:pt x="406460" y="283218"/>
                </a:lnTo>
                <a:lnTo>
                  <a:pt x="410991" y="285402"/>
                </a:lnTo>
                <a:lnTo>
                  <a:pt x="421105" y="287829"/>
                </a:lnTo>
                <a:lnTo>
                  <a:pt x="437197" y="2897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7"/>
          <p:cNvSpPr/>
          <p:nvPr/>
        </p:nvSpPr>
        <p:spPr>
          <a:xfrm>
            <a:off x="4983479" y="5992285"/>
            <a:ext cx="625794" cy="68473"/>
          </a:xfrm>
          <a:custGeom>
            <a:avLst/>
            <a:gdLst/>
            <a:ahLst/>
            <a:cxnLst/>
            <a:rect l="0" t="0" r="0" b="0"/>
            <a:pathLst>
              <a:path w="625794" h="68473">
                <a:moveTo>
                  <a:pt x="0" y="68472"/>
                </a:moveTo>
                <a:lnTo>
                  <a:pt x="15594" y="67520"/>
                </a:lnTo>
                <a:lnTo>
                  <a:pt x="23731" y="65932"/>
                </a:lnTo>
                <a:lnTo>
                  <a:pt x="32966" y="63922"/>
                </a:lnTo>
                <a:lnTo>
                  <a:pt x="41027" y="61628"/>
                </a:lnTo>
                <a:lnTo>
                  <a:pt x="48307" y="59147"/>
                </a:lnTo>
                <a:lnTo>
                  <a:pt x="55065" y="56541"/>
                </a:lnTo>
                <a:lnTo>
                  <a:pt x="62427" y="54803"/>
                </a:lnTo>
                <a:lnTo>
                  <a:pt x="87395" y="51405"/>
                </a:lnTo>
                <a:lnTo>
                  <a:pt x="97316" y="49474"/>
                </a:lnTo>
                <a:lnTo>
                  <a:pt x="118499" y="44788"/>
                </a:lnTo>
                <a:lnTo>
                  <a:pt x="221016" y="19873"/>
                </a:lnTo>
                <a:lnTo>
                  <a:pt x="247455" y="14170"/>
                </a:lnTo>
                <a:lnTo>
                  <a:pt x="260220" y="12269"/>
                </a:lnTo>
                <a:lnTo>
                  <a:pt x="272540" y="11001"/>
                </a:lnTo>
                <a:lnTo>
                  <a:pt x="284564" y="10155"/>
                </a:lnTo>
                <a:lnTo>
                  <a:pt x="296389" y="9592"/>
                </a:lnTo>
                <a:lnTo>
                  <a:pt x="319689" y="8966"/>
                </a:lnTo>
                <a:lnTo>
                  <a:pt x="332189" y="7846"/>
                </a:lnTo>
                <a:lnTo>
                  <a:pt x="345284" y="6147"/>
                </a:lnTo>
                <a:lnTo>
                  <a:pt x="358777" y="4062"/>
                </a:lnTo>
                <a:lnTo>
                  <a:pt x="371582" y="2673"/>
                </a:lnTo>
                <a:lnTo>
                  <a:pt x="383929" y="1746"/>
                </a:lnTo>
                <a:lnTo>
                  <a:pt x="395970" y="1128"/>
                </a:lnTo>
                <a:lnTo>
                  <a:pt x="422049" y="441"/>
                </a:lnTo>
                <a:lnTo>
                  <a:pt x="486699" y="0"/>
                </a:lnTo>
                <a:lnTo>
                  <a:pt x="506394" y="917"/>
                </a:lnTo>
                <a:lnTo>
                  <a:pt x="527144" y="2480"/>
                </a:lnTo>
                <a:lnTo>
                  <a:pt x="564804" y="5805"/>
                </a:lnTo>
                <a:lnTo>
                  <a:pt x="587892" y="7283"/>
                </a:lnTo>
                <a:lnTo>
                  <a:pt x="595763" y="8630"/>
                </a:lnTo>
                <a:lnTo>
                  <a:pt x="601963" y="10479"/>
                </a:lnTo>
                <a:lnTo>
                  <a:pt x="625793" y="17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8"/>
          <p:cNvSpPr/>
          <p:nvPr/>
        </p:nvSpPr>
        <p:spPr>
          <a:xfrm>
            <a:off x="5043487" y="6184772"/>
            <a:ext cx="298665" cy="312775"/>
          </a:xfrm>
          <a:custGeom>
            <a:avLst/>
            <a:gdLst/>
            <a:ahLst/>
            <a:cxnLst/>
            <a:rect l="0" t="0" r="0" b="0"/>
            <a:pathLst>
              <a:path w="298665" h="312775">
                <a:moveTo>
                  <a:pt x="0" y="116015"/>
                </a:moveTo>
                <a:lnTo>
                  <a:pt x="4551" y="106914"/>
                </a:lnTo>
                <a:lnTo>
                  <a:pt x="6844" y="104232"/>
                </a:lnTo>
                <a:lnTo>
                  <a:pt x="9325" y="102445"/>
                </a:lnTo>
                <a:lnTo>
                  <a:pt x="11931" y="101253"/>
                </a:lnTo>
                <a:lnTo>
                  <a:pt x="17368" y="94849"/>
                </a:lnTo>
                <a:lnTo>
                  <a:pt x="20151" y="90474"/>
                </a:lnTo>
                <a:lnTo>
                  <a:pt x="28674" y="81843"/>
                </a:lnTo>
                <a:lnTo>
                  <a:pt x="41024" y="70374"/>
                </a:lnTo>
                <a:lnTo>
                  <a:pt x="55924" y="57013"/>
                </a:lnTo>
                <a:lnTo>
                  <a:pt x="67763" y="47153"/>
                </a:lnTo>
                <a:lnTo>
                  <a:pt x="77560" y="39627"/>
                </a:lnTo>
                <a:lnTo>
                  <a:pt x="85997" y="33657"/>
                </a:lnTo>
                <a:lnTo>
                  <a:pt x="93526" y="28725"/>
                </a:lnTo>
                <a:lnTo>
                  <a:pt x="100451" y="24484"/>
                </a:lnTo>
                <a:lnTo>
                  <a:pt x="106973" y="20704"/>
                </a:lnTo>
                <a:lnTo>
                  <a:pt x="119298" y="13965"/>
                </a:lnTo>
                <a:lnTo>
                  <a:pt x="125252" y="10834"/>
                </a:lnTo>
                <a:lnTo>
                  <a:pt x="131127" y="8747"/>
                </a:lnTo>
                <a:lnTo>
                  <a:pt x="136947" y="7356"/>
                </a:lnTo>
                <a:lnTo>
                  <a:pt x="142734" y="6428"/>
                </a:lnTo>
                <a:lnTo>
                  <a:pt x="148496" y="4857"/>
                </a:lnTo>
                <a:lnTo>
                  <a:pt x="154242" y="2858"/>
                </a:lnTo>
                <a:lnTo>
                  <a:pt x="159978" y="572"/>
                </a:lnTo>
                <a:lnTo>
                  <a:pt x="164755" y="0"/>
                </a:lnTo>
                <a:lnTo>
                  <a:pt x="168891" y="572"/>
                </a:lnTo>
                <a:lnTo>
                  <a:pt x="176980" y="3747"/>
                </a:lnTo>
                <a:lnTo>
                  <a:pt x="181804" y="5927"/>
                </a:lnTo>
                <a:lnTo>
                  <a:pt x="186926" y="8334"/>
                </a:lnTo>
                <a:lnTo>
                  <a:pt x="195156" y="13546"/>
                </a:lnTo>
                <a:lnTo>
                  <a:pt x="198684" y="16270"/>
                </a:lnTo>
                <a:lnTo>
                  <a:pt x="205144" y="24377"/>
                </a:lnTo>
                <a:lnTo>
                  <a:pt x="208200" y="29206"/>
                </a:lnTo>
                <a:lnTo>
                  <a:pt x="210238" y="35282"/>
                </a:lnTo>
                <a:lnTo>
                  <a:pt x="211596" y="42190"/>
                </a:lnTo>
                <a:lnTo>
                  <a:pt x="212502" y="49654"/>
                </a:lnTo>
                <a:lnTo>
                  <a:pt x="213106" y="56534"/>
                </a:lnTo>
                <a:lnTo>
                  <a:pt x="213508" y="63026"/>
                </a:lnTo>
                <a:lnTo>
                  <a:pt x="213776" y="69259"/>
                </a:lnTo>
                <a:lnTo>
                  <a:pt x="213003" y="78177"/>
                </a:lnTo>
                <a:lnTo>
                  <a:pt x="211534" y="88885"/>
                </a:lnTo>
                <a:lnTo>
                  <a:pt x="209603" y="100786"/>
                </a:lnTo>
                <a:lnTo>
                  <a:pt x="206410" y="112530"/>
                </a:lnTo>
                <a:lnTo>
                  <a:pt x="202377" y="124169"/>
                </a:lnTo>
                <a:lnTo>
                  <a:pt x="197783" y="135739"/>
                </a:lnTo>
                <a:lnTo>
                  <a:pt x="195673" y="142499"/>
                </a:lnTo>
                <a:lnTo>
                  <a:pt x="195218" y="146054"/>
                </a:lnTo>
                <a:lnTo>
                  <a:pt x="196783" y="149465"/>
                </a:lnTo>
                <a:lnTo>
                  <a:pt x="202076" y="144852"/>
                </a:lnTo>
                <a:lnTo>
                  <a:pt x="210779" y="136452"/>
                </a:lnTo>
                <a:lnTo>
                  <a:pt x="232909" y="114532"/>
                </a:lnTo>
                <a:lnTo>
                  <a:pt x="241946" y="108053"/>
                </a:lnTo>
                <a:lnTo>
                  <a:pt x="247022" y="104992"/>
                </a:lnTo>
                <a:lnTo>
                  <a:pt x="255202" y="101591"/>
                </a:lnTo>
                <a:lnTo>
                  <a:pt x="262966" y="100079"/>
                </a:lnTo>
                <a:lnTo>
                  <a:pt x="267703" y="99676"/>
                </a:lnTo>
                <a:lnTo>
                  <a:pt x="272767" y="99407"/>
                </a:lnTo>
                <a:lnTo>
                  <a:pt x="277094" y="100181"/>
                </a:lnTo>
                <a:lnTo>
                  <a:pt x="284443" y="103580"/>
                </a:lnTo>
                <a:lnTo>
                  <a:pt x="289385" y="106298"/>
                </a:lnTo>
                <a:lnTo>
                  <a:pt x="295399" y="111654"/>
                </a:lnTo>
                <a:lnTo>
                  <a:pt x="296945" y="114060"/>
                </a:lnTo>
                <a:lnTo>
                  <a:pt x="298664" y="119274"/>
                </a:lnTo>
                <a:lnTo>
                  <a:pt x="298169" y="122950"/>
                </a:lnTo>
                <a:lnTo>
                  <a:pt x="295080" y="132115"/>
                </a:lnTo>
                <a:lnTo>
                  <a:pt x="293875" y="137226"/>
                </a:lnTo>
                <a:lnTo>
                  <a:pt x="293072" y="142538"/>
                </a:lnTo>
                <a:lnTo>
                  <a:pt x="292536" y="147985"/>
                </a:lnTo>
                <a:lnTo>
                  <a:pt x="291226" y="153521"/>
                </a:lnTo>
                <a:lnTo>
                  <a:pt x="289401" y="159116"/>
                </a:lnTo>
                <a:lnTo>
                  <a:pt x="287232" y="164752"/>
                </a:lnTo>
                <a:lnTo>
                  <a:pt x="283880" y="170414"/>
                </a:lnTo>
                <a:lnTo>
                  <a:pt x="279741" y="176093"/>
                </a:lnTo>
                <a:lnTo>
                  <a:pt x="275077" y="181785"/>
                </a:lnTo>
                <a:lnTo>
                  <a:pt x="271014" y="187484"/>
                </a:lnTo>
                <a:lnTo>
                  <a:pt x="267354" y="193189"/>
                </a:lnTo>
                <a:lnTo>
                  <a:pt x="263961" y="198896"/>
                </a:lnTo>
                <a:lnTo>
                  <a:pt x="258842" y="206512"/>
                </a:lnTo>
                <a:lnTo>
                  <a:pt x="245533" y="225134"/>
                </a:lnTo>
                <a:lnTo>
                  <a:pt x="237031" y="234481"/>
                </a:lnTo>
                <a:lnTo>
                  <a:pt x="227554" y="243570"/>
                </a:lnTo>
                <a:lnTo>
                  <a:pt x="217425" y="252487"/>
                </a:lnTo>
                <a:lnTo>
                  <a:pt x="208767" y="259384"/>
                </a:lnTo>
                <a:lnTo>
                  <a:pt x="201090" y="264934"/>
                </a:lnTo>
                <a:lnTo>
                  <a:pt x="170532" y="285237"/>
                </a:lnTo>
                <a:lnTo>
                  <a:pt x="163218" y="289790"/>
                </a:lnTo>
                <a:lnTo>
                  <a:pt x="156437" y="293777"/>
                </a:lnTo>
                <a:lnTo>
                  <a:pt x="150011" y="297388"/>
                </a:lnTo>
                <a:lnTo>
                  <a:pt x="144775" y="299795"/>
                </a:lnTo>
                <a:lnTo>
                  <a:pt x="136417" y="302471"/>
                </a:lnTo>
                <a:lnTo>
                  <a:pt x="124447" y="306199"/>
                </a:lnTo>
                <a:lnTo>
                  <a:pt x="117255" y="308527"/>
                </a:lnTo>
                <a:lnTo>
                  <a:pt x="111508" y="310079"/>
                </a:lnTo>
                <a:lnTo>
                  <a:pt x="102581" y="311803"/>
                </a:lnTo>
                <a:lnTo>
                  <a:pt x="95439" y="312569"/>
                </a:lnTo>
                <a:lnTo>
                  <a:pt x="92201" y="312774"/>
                </a:lnTo>
                <a:lnTo>
                  <a:pt x="90043" y="311958"/>
                </a:lnTo>
                <a:lnTo>
                  <a:pt x="88603" y="310461"/>
                </a:lnTo>
                <a:lnTo>
                  <a:pt x="85725" y="304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9"/>
          <p:cNvSpPr/>
          <p:nvPr/>
        </p:nvSpPr>
        <p:spPr>
          <a:xfrm>
            <a:off x="5737859" y="5923597"/>
            <a:ext cx="291467" cy="77154"/>
          </a:xfrm>
          <a:custGeom>
            <a:avLst/>
            <a:gdLst/>
            <a:ahLst/>
            <a:cxnLst/>
            <a:rect l="0" t="0" r="0" b="0"/>
            <a:pathLst>
              <a:path w="291467" h="77154">
                <a:moveTo>
                  <a:pt x="0" y="77153"/>
                </a:moveTo>
                <a:lnTo>
                  <a:pt x="0" y="72602"/>
                </a:lnTo>
                <a:lnTo>
                  <a:pt x="2858" y="70309"/>
                </a:lnTo>
                <a:lnTo>
                  <a:pt x="7621" y="67828"/>
                </a:lnTo>
                <a:lnTo>
                  <a:pt x="13653" y="65221"/>
                </a:lnTo>
                <a:lnTo>
                  <a:pt x="20532" y="61578"/>
                </a:lnTo>
                <a:lnTo>
                  <a:pt x="27976" y="57245"/>
                </a:lnTo>
                <a:lnTo>
                  <a:pt x="35796" y="52451"/>
                </a:lnTo>
                <a:lnTo>
                  <a:pt x="42914" y="49255"/>
                </a:lnTo>
                <a:lnTo>
                  <a:pt x="49564" y="47124"/>
                </a:lnTo>
                <a:lnTo>
                  <a:pt x="55903" y="45703"/>
                </a:lnTo>
                <a:lnTo>
                  <a:pt x="64891" y="42851"/>
                </a:lnTo>
                <a:lnTo>
                  <a:pt x="75646" y="39045"/>
                </a:lnTo>
                <a:lnTo>
                  <a:pt x="87578" y="34602"/>
                </a:lnTo>
                <a:lnTo>
                  <a:pt x="97438" y="30689"/>
                </a:lnTo>
                <a:lnTo>
                  <a:pt x="105917" y="27126"/>
                </a:lnTo>
                <a:lnTo>
                  <a:pt x="113474" y="23800"/>
                </a:lnTo>
                <a:lnTo>
                  <a:pt x="123274" y="20629"/>
                </a:lnTo>
                <a:lnTo>
                  <a:pt x="134570" y="17563"/>
                </a:lnTo>
                <a:lnTo>
                  <a:pt x="146864" y="14566"/>
                </a:lnTo>
                <a:lnTo>
                  <a:pt x="157917" y="11616"/>
                </a:lnTo>
                <a:lnTo>
                  <a:pt x="177818" y="5798"/>
                </a:lnTo>
                <a:lnTo>
                  <a:pt x="186173" y="3865"/>
                </a:lnTo>
                <a:lnTo>
                  <a:pt x="193648" y="2577"/>
                </a:lnTo>
                <a:lnTo>
                  <a:pt x="200537" y="1718"/>
                </a:lnTo>
                <a:lnTo>
                  <a:pt x="208938" y="1146"/>
                </a:lnTo>
                <a:lnTo>
                  <a:pt x="218350" y="763"/>
                </a:lnTo>
                <a:lnTo>
                  <a:pt x="244719" y="227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0"/>
          <p:cNvSpPr/>
          <p:nvPr/>
        </p:nvSpPr>
        <p:spPr>
          <a:xfrm>
            <a:off x="5722259" y="6069329"/>
            <a:ext cx="358501" cy="51286"/>
          </a:xfrm>
          <a:custGeom>
            <a:avLst/>
            <a:gdLst/>
            <a:ahLst/>
            <a:cxnLst/>
            <a:rect l="0" t="0" r="0" b="0"/>
            <a:pathLst>
              <a:path w="358501" h="51286">
                <a:moveTo>
                  <a:pt x="15600" y="8573"/>
                </a:moveTo>
                <a:lnTo>
                  <a:pt x="11050" y="17675"/>
                </a:lnTo>
                <a:lnTo>
                  <a:pt x="8757" y="21308"/>
                </a:lnTo>
                <a:lnTo>
                  <a:pt x="6276" y="24683"/>
                </a:lnTo>
                <a:lnTo>
                  <a:pt x="3669" y="27886"/>
                </a:lnTo>
                <a:lnTo>
                  <a:pt x="1931" y="30973"/>
                </a:lnTo>
                <a:lnTo>
                  <a:pt x="773" y="33984"/>
                </a:lnTo>
                <a:lnTo>
                  <a:pt x="0" y="36944"/>
                </a:lnTo>
                <a:lnTo>
                  <a:pt x="438" y="39869"/>
                </a:lnTo>
                <a:lnTo>
                  <a:pt x="1682" y="42773"/>
                </a:lnTo>
                <a:lnTo>
                  <a:pt x="3464" y="45660"/>
                </a:lnTo>
                <a:lnTo>
                  <a:pt x="5605" y="47585"/>
                </a:lnTo>
                <a:lnTo>
                  <a:pt x="7984" y="48869"/>
                </a:lnTo>
                <a:lnTo>
                  <a:pt x="13168" y="50295"/>
                </a:lnTo>
                <a:lnTo>
                  <a:pt x="23346" y="51098"/>
                </a:lnTo>
                <a:lnTo>
                  <a:pt x="36188" y="51285"/>
                </a:lnTo>
                <a:lnTo>
                  <a:pt x="45518" y="49431"/>
                </a:lnTo>
                <a:lnTo>
                  <a:pt x="56501" y="46289"/>
                </a:lnTo>
                <a:lnTo>
                  <a:pt x="68585" y="42290"/>
                </a:lnTo>
                <a:lnTo>
                  <a:pt x="78546" y="39623"/>
                </a:lnTo>
                <a:lnTo>
                  <a:pt x="87092" y="37846"/>
                </a:lnTo>
                <a:lnTo>
                  <a:pt x="94694" y="36661"/>
                </a:lnTo>
                <a:lnTo>
                  <a:pt x="102619" y="34918"/>
                </a:lnTo>
                <a:lnTo>
                  <a:pt x="110761" y="32804"/>
                </a:lnTo>
                <a:lnTo>
                  <a:pt x="119046" y="30442"/>
                </a:lnTo>
                <a:lnTo>
                  <a:pt x="126474" y="27915"/>
                </a:lnTo>
                <a:lnTo>
                  <a:pt x="133331" y="25278"/>
                </a:lnTo>
                <a:lnTo>
                  <a:pt x="139807" y="22567"/>
                </a:lnTo>
                <a:lnTo>
                  <a:pt x="146983" y="19807"/>
                </a:lnTo>
                <a:lnTo>
                  <a:pt x="162575" y="14201"/>
                </a:lnTo>
                <a:lnTo>
                  <a:pt x="169781" y="12325"/>
                </a:lnTo>
                <a:lnTo>
                  <a:pt x="176490" y="11075"/>
                </a:lnTo>
                <a:lnTo>
                  <a:pt x="182868" y="10240"/>
                </a:lnTo>
                <a:lnTo>
                  <a:pt x="189977" y="8732"/>
                </a:lnTo>
                <a:lnTo>
                  <a:pt x="197574" y="6774"/>
                </a:lnTo>
                <a:lnTo>
                  <a:pt x="205496" y="4516"/>
                </a:lnTo>
                <a:lnTo>
                  <a:pt x="212683" y="3011"/>
                </a:lnTo>
                <a:lnTo>
                  <a:pt x="219379" y="2008"/>
                </a:lnTo>
                <a:lnTo>
                  <a:pt x="225748" y="1338"/>
                </a:lnTo>
                <a:lnTo>
                  <a:pt x="232851" y="893"/>
                </a:lnTo>
                <a:lnTo>
                  <a:pt x="248364" y="397"/>
                </a:lnTo>
                <a:lnTo>
                  <a:pt x="3585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1"/>
          <p:cNvSpPr/>
          <p:nvPr/>
        </p:nvSpPr>
        <p:spPr>
          <a:xfrm>
            <a:off x="6243637" y="5563673"/>
            <a:ext cx="471489" cy="325130"/>
          </a:xfrm>
          <a:custGeom>
            <a:avLst/>
            <a:gdLst/>
            <a:ahLst/>
            <a:cxnLst/>
            <a:rect l="0" t="0" r="0" b="0"/>
            <a:pathLst>
              <a:path w="471489" h="325130">
                <a:moveTo>
                  <a:pt x="0" y="102749"/>
                </a:moveTo>
                <a:lnTo>
                  <a:pt x="9102" y="89097"/>
                </a:lnTo>
                <a:lnTo>
                  <a:pt x="12735" y="83170"/>
                </a:lnTo>
                <a:lnTo>
                  <a:pt x="16111" y="77314"/>
                </a:lnTo>
                <a:lnTo>
                  <a:pt x="19313" y="71505"/>
                </a:lnTo>
                <a:lnTo>
                  <a:pt x="25411" y="62511"/>
                </a:lnTo>
                <a:lnTo>
                  <a:pt x="31296" y="54386"/>
                </a:lnTo>
                <a:lnTo>
                  <a:pt x="37087" y="44424"/>
                </a:lnTo>
                <a:lnTo>
                  <a:pt x="40917" y="39100"/>
                </a:lnTo>
                <a:lnTo>
                  <a:pt x="45376" y="33647"/>
                </a:lnTo>
                <a:lnTo>
                  <a:pt x="50253" y="28106"/>
                </a:lnTo>
                <a:lnTo>
                  <a:pt x="60752" y="19409"/>
                </a:lnTo>
                <a:lnTo>
                  <a:pt x="70816" y="13322"/>
                </a:lnTo>
                <a:lnTo>
                  <a:pt x="82789" y="8943"/>
                </a:lnTo>
                <a:lnTo>
                  <a:pt x="92675" y="4542"/>
                </a:lnTo>
                <a:lnTo>
                  <a:pt x="105959" y="1952"/>
                </a:lnTo>
                <a:lnTo>
                  <a:pt x="113502" y="1261"/>
                </a:lnTo>
                <a:lnTo>
                  <a:pt x="121388" y="800"/>
                </a:lnTo>
                <a:lnTo>
                  <a:pt x="137770" y="288"/>
                </a:lnTo>
                <a:lnTo>
                  <a:pt x="153957" y="0"/>
                </a:lnTo>
                <a:lnTo>
                  <a:pt x="158836" y="2817"/>
                </a:lnTo>
                <a:lnTo>
                  <a:pt x="163993" y="7553"/>
                </a:lnTo>
                <a:lnTo>
                  <a:pt x="169336" y="13568"/>
                </a:lnTo>
                <a:lnTo>
                  <a:pt x="173851" y="19482"/>
                </a:lnTo>
                <a:lnTo>
                  <a:pt x="177813" y="25330"/>
                </a:lnTo>
                <a:lnTo>
                  <a:pt x="181407" y="31134"/>
                </a:lnTo>
                <a:lnTo>
                  <a:pt x="184756" y="36908"/>
                </a:lnTo>
                <a:lnTo>
                  <a:pt x="191016" y="48404"/>
                </a:lnTo>
                <a:lnTo>
                  <a:pt x="193067" y="54137"/>
                </a:lnTo>
                <a:lnTo>
                  <a:pt x="194433" y="59863"/>
                </a:lnTo>
                <a:lnTo>
                  <a:pt x="195345" y="65586"/>
                </a:lnTo>
                <a:lnTo>
                  <a:pt x="195953" y="72259"/>
                </a:lnTo>
                <a:lnTo>
                  <a:pt x="196357" y="79565"/>
                </a:lnTo>
                <a:lnTo>
                  <a:pt x="196628" y="87293"/>
                </a:lnTo>
                <a:lnTo>
                  <a:pt x="195855" y="95302"/>
                </a:lnTo>
                <a:lnTo>
                  <a:pt x="194388" y="103500"/>
                </a:lnTo>
                <a:lnTo>
                  <a:pt x="192457" y="111822"/>
                </a:lnTo>
                <a:lnTo>
                  <a:pt x="188312" y="125942"/>
                </a:lnTo>
                <a:lnTo>
                  <a:pt x="176087" y="164492"/>
                </a:lnTo>
                <a:lnTo>
                  <a:pt x="170731" y="180106"/>
                </a:lnTo>
                <a:lnTo>
                  <a:pt x="166208" y="192421"/>
                </a:lnTo>
                <a:lnTo>
                  <a:pt x="162241" y="202535"/>
                </a:lnTo>
                <a:lnTo>
                  <a:pt x="157690" y="211183"/>
                </a:lnTo>
                <a:lnTo>
                  <a:pt x="152752" y="218853"/>
                </a:lnTo>
                <a:lnTo>
                  <a:pt x="147555" y="225872"/>
                </a:lnTo>
                <a:lnTo>
                  <a:pt x="142185" y="235314"/>
                </a:lnTo>
                <a:lnTo>
                  <a:pt x="136700" y="246370"/>
                </a:lnTo>
                <a:lnTo>
                  <a:pt x="131138" y="258504"/>
                </a:lnTo>
                <a:lnTo>
                  <a:pt x="126478" y="267546"/>
                </a:lnTo>
                <a:lnTo>
                  <a:pt x="122419" y="274526"/>
                </a:lnTo>
                <a:lnTo>
                  <a:pt x="118760" y="280132"/>
                </a:lnTo>
                <a:lnTo>
                  <a:pt x="112155" y="288901"/>
                </a:lnTo>
                <a:lnTo>
                  <a:pt x="106044" y="295973"/>
                </a:lnTo>
                <a:lnTo>
                  <a:pt x="97249" y="305310"/>
                </a:lnTo>
                <a:lnTo>
                  <a:pt x="91482" y="311204"/>
                </a:lnTo>
                <a:lnTo>
                  <a:pt x="78329" y="319877"/>
                </a:lnTo>
                <a:lnTo>
                  <a:pt x="76984" y="321796"/>
                </a:lnTo>
                <a:lnTo>
                  <a:pt x="77993" y="323076"/>
                </a:lnTo>
                <a:lnTo>
                  <a:pt x="83241" y="324497"/>
                </a:lnTo>
                <a:lnTo>
                  <a:pt x="88749" y="325129"/>
                </a:lnTo>
                <a:lnTo>
                  <a:pt x="91551" y="324345"/>
                </a:lnTo>
                <a:lnTo>
                  <a:pt x="97205" y="320934"/>
                </a:lnTo>
                <a:lnTo>
                  <a:pt x="105432" y="318783"/>
                </a:lnTo>
                <a:lnTo>
                  <a:pt x="115439" y="316874"/>
                </a:lnTo>
                <a:lnTo>
                  <a:pt x="126236" y="312851"/>
                </a:lnTo>
                <a:lnTo>
                  <a:pt x="137385" y="310428"/>
                </a:lnTo>
                <a:lnTo>
                  <a:pt x="148690" y="308398"/>
                </a:lnTo>
                <a:lnTo>
                  <a:pt x="160065" y="304321"/>
                </a:lnTo>
                <a:lnTo>
                  <a:pt x="174010" y="301875"/>
                </a:lnTo>
                <a:lnTo>
                  <a:pt x="181729" y="301222"/>
                </a:lnTo>
                <a:lnTo>
                  <a:pt x="196400" y="298882"/>
                </a:lnTo>
                <a:lnTo>
                  <a:pt x="238101" y="291202"/>
                </a:lnTo>
                <a:lnTo>
                  <a:pt x="255889" y="287439"/>
                </a:lnTo>
                <a:lnTo>
                  <a:pt x="270606" y="283979"/>
                </a:lnTo>
                <a:lnTo>
                  <a:pt x="283273" y="280719"/>
                </a:lnTo>
                <a:lnTo>
                  <a:pt x="295529" y="278545"/>
                </a:lnTo>
                <a:lnTo>
                  <a:pt x="307510" y="277097"/>
                </a:lnTo>
                <a:lnTo>
                  <a:pt x="319306" y="276131"/>
                </a:lnTo>
                <a:lnTo>
                  <a:pt x="329076" y="275487"/>
                </a:lnTo>
                <a:lnTo>
                  <a:pt x="345011" y="274772"/>
                </a:lnTo>
                <a:lnTo>
                  <a:pt x="369243" y="274369"/>
                </a:lnTo>
                <a:lnTo>
                  <a:pt x="471488" y="2741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2"/>
          <p:cNvSpPr/>
          <p:nvPr/>
        </p:nvSpPr>
        <p:spPr>
          <a:xfrm>
            <a:off x="6157912" y="5966460"/>
            <a:ext cx="548641" cy="94298"/>
          </a:xfrm>
          <a:custGeom>
            <a:avLst/>
            <a:gdLst/>
            <a:ahLst/>
            <a:cxnLst/>
            <a:rect l="0" t="0" r="0" b="0"/>
            <a:pathLst>
              <a:path w="548641" h="94298">
                <a:moveTo>
                  <a:pt x="0" y="94297"/>
                </a:moveTo>
                <a:lnTo>
                  <a:pt x="13653" y="89747"/>
                </a:lnTo>
                <a:lnTo>
                  <a:pt x="21484" y="87453"/>
                </a:lnTo>
                <a:lnTo>
                  <a:pt x="49757" y="79675"/>
                </a:lnTo>
                <a:lnTo>
                  <a:pt x="67834" y="74146"/>
                </a:lnTo>
                <a:lnTo>
                  <a:pt x="94077" y="65678"/>
                </a:lnTo>
                <a:lnTo>
                  <a:pt x="103675" y="62835"/>
                </a:lnTo>
                <a:lnTo>
                  <a:pt x="134435" y="54284"/>
                </a:lnTo>
                <a:lnTo>
                  <a:pt x="153094" y="48574"/>
                </a:lnTo>
                <a:lnTo>
                  <a:pt x="163023" y="46670"/>
                </a:lnTo>
                <a:lnTo>
                  <a:pt x="173452" y="45401"/>
                </a:lnTo>
                <a:lnTo>
                  <a:pt x="184215" y="44554"/>
                </a:lnTo>
                <a:lnTo>
                  <a:pt x="198057" y="42085"/>
                </a:lnTo>
                <a:lnTo>
                  <a:pt x="213953" y="38535"/>
                </a:lnTo>
                <a:lnTo>
                  <a:pt x="231218" y="34262"/>
                </a:lnTo>
                <a:lnTo>
                  <a:pt x="246538" y="31414"/>
                </a:lnTo>
                <a:lnTo>
                  <a:pt x="260561" y="29515"/>
                </a:lnTo>
                <a:lnTo>
                  <a:pt x="273720" y="28249"/>
                </a:lnTo>
                <a:lnTo>
                  <a:pt x="285350" y="26453"/>
                </a:lnTo>
                <a:lnTo>
                  <a:pt x="295961" y="24302"/>
                </a:lnTo>
                <a:lnTo>
                  <a:pt x="305892" y="21916"/>
                </a:lnTo>
                <a:lnTo>
                  <a:pt x="319181" y="19373"/>
                </a:lnTo>
                <a:lnTo>
                  <a:pt x="351726" y="14008"/>
                </a:lnTo>
                <a:lnTo>
                  <a:pt x="366881" y="12196"/>
                </a:lnTo>
                <a:lnTo>
                  <a:pt x="380795" y="10988"/>
                </a:lnTo>
                <a:lnTo>
                  <a:pt x="393881" y="10182"/>
                </a:lnTo>
                <a:lnTo>
                  <a:pt x="416041" y="9288"/>
                </a:lnTo>
                <a:lnTo>
                  <a:pt x="444581" y="8784"/>
                </a:lnTo>
                <a:lnTo>
                  <a:pt x="453550" y="8714"/>
                </a:lnTo>
                <a:lnTo>
                  <a:pt x="466196" y="7714"/>
                </a:lnTo>
                <a:lnTo>
                  <a:pt x="519161" y="1806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3"/>
          <p:cNvSpPr/>
          <p:nvPr/>
        </p:nvSpPr>
        <p:spPr>
          <a:xfrm>
            <a:off x="6347014" y="6137910"/>
            <a:ext cx="230445" cy="290990"/>
          </a:xfrm>
          <a:custGeom>
            <a:avLst/>
            <a:gdLst/>
            <a:ahLst/>
            <a:cxnLst/>
            <a:rect l="0" t="0" r="0" b="0"/>
            <a:pathLst>
              <a:path w="230445" h="290990">
                <a:moveTo>
                  <a:pt x="42356" y="0"/>
                </a:moveTo>
                <a:lnTo>
                  <a:pt x="33254" y="4551"/>
                </a:lnTo>
                <a:lnTo>
                  <a:pt x="29620" y="7796"/>
                </a:lnTo>
                <a:lnTo>
                  <a:pt x="23043" y="16482"/>
                </a:lnTo>
                <a:lnTo>
                  <a:pt x="19955" y="21465"/>
                </a:lnTo>
                <a:lnTo>
                  <a:pt x="16945" y="26693"/>
                </a:lnTo>
                <a:lnTo>
                  <a:pt x="13985" y="32083"/>
                </a:lnTo>
                <a:lnTo>
                  <a:pt x="11059" y="40438"/>
                </a:lnTo>
                <a:lnTo>
                  <a:pt x="8157" y="50771"/>
                </a:lnTo>
                <a:lnTo>
                  <a:pt x="5268" y="62422"/>
                </a:lnTo>
                <a:lnTo>
                  <a:pt x="3343" y="75905"/>
                </a:lnTo>
                <a:lnTo>
                  <a:pt x="2060" y="90609"/>
                </a:lnTo>
                <a:lnTo>
                  <a:pt x="634" y="119328"/>
                </a:lnTo>
                <a:lnTo>
                  <a:pt x="0" y="141617"/>
                </a:lnTo>
                <a:lnTo>
                  <a:pt x="783" y="151561"/>
                </a:lnTo>
                <a:lnTo>
                  <a:pt x="2258" y="161048"/>
                </a:lnTo>
                <a:lnTo>
                  <a:pt x="4194" y="170230"/>
                </a:lnTo>
                <a:lnTo>
                  <a:pt x="7389" y="181114"/>
                </a:lnTo>
                <a:lnTo>
                  <a:pt x="11425" y="193133"/>
                </a:lnTo>
                <a:lnTo>
                  <a:pt x="16020" y="205908"/>
                </a:lnTo>
                <a:lnTo>
                  <a:pt x="20989" y="216329"/>
                </a:lnTo>
                <a:lnTo>
                  <a:pt x="26206" y="225182"/>
                </a:lnTo>
                <a:lnTo>
                  <a:pt x="31589" y="232989"/>
                </a:lnTo>
                <a:lnTo>
                  <a:pt x="37083" y="239145"/>
                </a:lnTo>
                <a:lnTo>
                  <a:pt x="42651" y="244203"/>
                </a:lnTo>
                <a:lnTo>
                  <a:pt x="48267" y="248527"/>
                </a:lnTo>
                <a:lnTo>
                  <a:pt x="52964" y="252362"/>
                </a:lnTo>
                <a:lnTo>
                  <a:pt x="57048" y="255871"/>
                </a:lnTo>
                <a:lnTo>
                  <a:pt x="60723" y="259163"/>
                </a:lnTo>
                <a:lnTo>
                  <a:pt x="65078" y="262310"/>
                </a:lnTo>
                <a:lnTo>
                  <a:pt x="69886" y="265361"/>
                </a:lnTo>
                <a:lnTo>
                  <a:pt x="74997" y="268348"/>
                </a:lnTo>
                <a:lnTo>
                  <a:pt x="80309" y="270338"/>
                </a:lnTo>
                <a:lnTo>
                  <a:pt x="85755" y="271665"/>
                </a:lnTo>
                <a:lnTo>
                  <a:pt x="91291" y="272550"/>
                </a:lnTo>
                <a:lnTo>
                  <a:pt x="96887" y="273140"/>
                </a:lnTo>
                <a:lnTo>
                  <a:pt x="102522" y="273533"/>
                </a:lnTo>
                <a:lnTo>
                  <a:pt x="108184" y="273795"/>
                </a:lnTo>
                <a:lnTo>
                  <a:pt x="112911" y="273018"/>
                </a:lnTo>
                <a:lnTo>
                  <a:pt x="117015" y="271546"/>
                </a:lnTo>
                <a:lnTo>
                  <a:pt x="126973" y="266420"/>
                </a:lnTo>
                <a:lnTo>
                  <a:pt x="184630" y="237477"/>
                </a:lnTo>
                <a:lnTo>
                  <a:pt x="189593" y="233566"/>
                </a:lnTo>
                <a:lnTo>
                  <a:pt x="193854" y="229053"/>
                </a:lnTo>
                <a:lnTo>
                  <a:pt x="197646" y="224139"/>
                </a:lnTo>
                <a:lnTo>
                  <a:pt x="201128" y="218958"/>
                </a:lnTo>
                <a:lnTo>
                  <a:pt x="204402" y="213600"/>
                </a:lnTo>
                <a:lnTo>
                  <a:pt x="207537" y="208122"/>
                </a:lnTo>
                <a:lnTo>
                  <a:pt x="213559" y="196956"/>
                </a:lnTo>
                <a:lnTo>
                  <a:pt x="225187" y="174265"/>
                </a:lnTo>
                <a:lnTo>
                  <a:pt x="227108" y="167612"/>
                </a:lnTo>
                <a:lnTo>
                  <a:pt x="228389" y="160319"/>
                </a:lnTo>
                <a:lnTo>
                  <a:pt x="229243" y="152599"/>
                </a:lnTo>
                <a:lnTo>
                  <a:pt x="229812" y="146500"/>
                </a:lnTo>
                <a:lnTo>
                  <a:pt x="230192" y="141481"/>
                </a:lnTo>
                <a:lnTo>
                  <a:pt x="230444" y="137184"/>
                </a:lnTo>
                <a:lnTo>
                  <a:pt x="229661" y="134318"/>
                </a:lnTo>
                <a:lnTo>
                  <a:pt x="228186" y="132408"/>
                </a:lnTo>
                <a:lnTo>
                  <a:pt x="226250" y="131134"/>
                </a:lnTo>
                <a:lnTo>
                  <a:pt x="221559" y="129719"/>
                </a:lnTo>
                <a:lnTo>
                  <a:pt x="218975" y="129341"/>
                </a:lnTo>
                <a:lnTo>
                  <a:pt x="216299" y="130043"/>
                </a:lnTo>
                <a:lnTo>
                  <a:pt x="210786" y="133361"/>
                </a:lnTo>
                <a:lnTo>
                  <a:pt x="205162" y="138012"/>
                </a:lnTo>
                <a:lnTo>
                  <a:pt x="199486" y="143254"/>
                </a:lnTo>
                <a:lnTo>
                  <a:pt x="193789" y="148758"/>
                </a:lnTo>
                <a:lnTo>
                  <a:pt x="176125" y="166314"/>
                </a:lnTo>
                <a:lnTo>
                  <a:pt x="170588" y="172788"/>
                </a:lnTo>
                <a:lnTo>
                  <a:pt x="165944" y="179010"/>
                </a:lnTo>
                <a:lnTo>
                  <a:pt x="161895" y="185062"/>
                </a:lnTo>
                <a:lnTo>
                  <a:pt x="158243" y="191002"/>
                </a:lnTo>
                <a:lnTo>
                  <a:pt x="154856" y="196867"/>
                </a:lnTo>
                <a:lnTo>
                  <a:pt x="148554" y="208464"/>
                </a:lnTo>
                <a:lnTo>
                  <a:pt x="136746" y="231431"/>
                </a:lnTo>
                <a:lnTo>
                  <a:pt x="133857" y="237155"/>
                </a:lnTo>
                <a:lnTo>
                  <a:pt x="128108" y="246054"/>
                </a:lnTo>
                <a:lnTo>
                  <a:pt x="125242" y="249761"/>
                </a:lnTo>
                <a:lnTo>
                  <a:pt x="122378" y="256042"/>
                </a:lnTo>
                <a:lnTo>
                  <a:pt x="119516" y="264040"/>
                </a:lnTo>
                <a:lnTo>
                  <a:pt x="112631" y="286047"/>
                </a:lnTo>
                <a:lnTo>
                  <a:pt x="113018" y="287853"/>
                </a:lnTo>
                <a:lnTo>
                  <a:pt x="114229" y="289057"/>
                </a:lnTo>
                <a:lnTo>
                  <a:pt x="115989" y="289859"/>
                </a:lnTo>
                <a:lnTo>
                  <a:pt x="120484" y="290751"/>
                </a:lnTo>
                <a:lnTo>
                  <a:pt x="123016" y="290989"/>
                </a:lnTo>
                <a:lnTo>
                  <a:pt x="125657" y="290195"/>
                </a:lnTo>
                <a:lnTo>
                  <a:pt x="128370" y="288714"/>
                </a:lnTo>
                <a:lnTo>
                  <a:pt x="136653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4"/>
          <p:cNvSpPr/>
          <p:nvPr/>
        </p:nvSpPr>
        <p:spPr>
          <a:xfrm>
            <a:off x="6882665" y="5846445"/>
            <a:ext cx="355383" cy="42863"/>
          </a:xfrm>
          <a:custGeom>
            <a:avLst/>
            <a:gdLst/>
            <a:ahLst/>
            <a:cxnLst/>
            <a:rect l="0" t="0" r="0" b="0"/>
            <a:pathLst>
              <a:path w="355383" h="42863">
                <a:moveTo>
                  <a:pt x="21054" y="42862"/>
                </a:moveTo>
                <a:lnTo>
                  <a:pt x="16503" y="38312"/>
                </a:lnTo>
                <a:lnTo>
                  <a:pt x="14210" y="36971"/>
                </a:lnTo>
                <a:lnTo>
                  <a:pt x="11730" y="36077"/>
                </a:lnTo>
                <a:lnTo>
                  <a:pt x="3686" y="34819"/>
                </a:lnTo>
                <a:lnTo>
                  <a:pt x="903" y="34643"/>
                </a:lnTo>
                <a:lnTo>
                  <a:pt x="0" y="33573"/>
                </a:lnTo>
                <a:lnTo>
                  <a:pt x="351" y="31907"/>
                </a:lnTo>
                <a:lnTo>
                  <a:pt x="1538" y="29843"/>
                </a:lnTo>
                <a:lnTo>
                  <a:pt x="3281" y="28468"/>
                </a:lnTo>
                <a:lnTo>
                  <a:pt x="5395" y="27551"/>
                </a:lnTo>
                <a:lnTo>
                  <a:pt x="11237" y="26532"/>
                </a:lnTo>
                <a:lnTo>
                  <a:pt x="20184" y="26079"/>
                </a:lnTo>
                <a:lnTo>
                  <a:pt x="35931" y="25824"/>
                </a:lnTo>
                <a:lnTo>
                  <a:pt x="43354" y="24836"/>
                </a:lnTo>
                <a:lnTo>
                  <a:pt x="52114" y="23225"/>
                </a:lnTo>
                <a:lnTo>
                  <a:pt x="61763" y="21198"/>
                </a:lnTo>
                <a:lnTo>
                  <a:pt x="87725" y="16406"/>
                </a:lnTo>
                <a:lnTo>
                  <a:pt x="102649" y="13795"/>
                </a:lnTo>
                <a:lnTo>
                  <a:pt x="115455" y="11101"/>
                </a:lnTo>
                <a:lnTo>
                  <a:pt x="126852" y="8353"/>
                </a:lnTo>
                <a:lnTo>
                  <a:pt x="137305" y="5569"/>
                </a:lnTo>
                <a:lnTo>
                  <a:pt x="147133" y="3713"/>
                </a:lnTo>
                <a:lnTo>
                  <a:pt x="156542" y="2475"/>
                </a:lnTo>
                <a:lnTo>
                  <a:pt x="165672" y="1650"/>
                </a:lnTo>
                <a:lnTo>
                  <a:pt x="174616" y="1100"/>
                </a:lnTo>
                <a:lnTo>
                  <a:pt x="192174" y="489"/>
                </a:lnTo>
                <a:lnTo>
                  <a:pt x="267774" y="43"/>
                </a:lnTo>
                <a:lnTo>
                  <a:pt x="35538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5"/>
          <p:cNvSpPr/>
          <p:nvPr/>
        </p:nvSpPr>
        <p:spPr>
          <a:xfrm>
            <a:off x="6929437" y="5872162"/>
            <a:ext cx="394336" cy="120016"/>
          </a:xfrm>
          <a:custGeom>
            <a:avLst/>
            <a:gdLst/>
            <a:ahLst/>
            <a:cxnLst/>
            <a:rect l="0" t="0" r="0" b="0"/>
            <a:pathLst>
              <a:path w="394336" h="120016">
                <a:moveTo>
                  <a:pt x="0" y="120015"/>
                </a:moveTo>
                <a:lnTo>
                  <a:pt x="13653" y="110914"/>
                </a:lnTo>
                <a:lnTo>
                  <a:pt x="19579" y="107280"/>
                </a:lnTo>
                <a:lnTo>
                  <a:pt x="25436" y="103905"/>
                </a:lnTo>
                <a:lnTo>
                  <a:pt x="37023" y="97615"/>
                </a:lnTo>
                <a:lnTo>
                  <a:pt x="48522" y="91644"/>
                </a:lnTo>
                <a:lnTo>
                  <a:pt x="55208" y="88719"/>
                </a:lnTo>
                <a:lnTo>
                  <a:pt x="62523" y="85816"/>
                </a:lnTo>
                <a:lnTo>
                  <a:pt x="78270" y="80050"/>
                </a:lnTo>
                <a:lnTo>
                  <a:pt x="94794" y="74313"/>
                </a:lnTo>
                <a:lnTo>
                  <a:pt x="103201" y="70497"/>
                </a:lnTo>
                <a:lnTo>
                  <a:pt x="111663" y="66048"/>
                </a:lnTo>
                <a:lnTo>
                  <a:pt x="120162" y="61177"/>
                </a:lnTo>
                <a:lnTo>
                  <a:pt x="129638" y="56977"/>
                </a:lnTo>
                <a:lnTo>
                  <a:pt x="139766" y="53225"/>
                </a:lnTo>
                <a:lnTo>
                  <a:pt x="178843" y="40358"/>
                </a:lnTo>
                <a:lnTo>
                  <a:pt x="223594" y="26987"/>
                </a:lnTo>
                <a:lnTo>
                  <a:pt x="238597" y="23706"/>
                </a:lnTo>
                <a:lnTo>
                  <a:pt x="252410" y="21519"/>
                </a:lnTo>
                <a:lnTo>
                  <a:pt x="265428" y="20061"/>
                </a:lnTo>
                <a:lnTo>
                  <a:pt x="276965" y="18136"/>
                </a:lnTo>
                <a:lnTo>
                  <a:pt x="287513" y="15901"/>
                </a:lnTo>
                <a:lnTo>
                  <a:pt x="297403" y="13458"/>
                </a:lnTo>
                <a:lnTo>
                  <a:pt x="306853" y="11830"/>
                </a:lnTo>
                <a:lnTo>
                  <a:pt x="316012" y="10744"/>
                </a:lnTo>
                <a:lnTo>
                  <a:pt x="324975" y="10020"/>
                </a:lnTo>
                <a:lnTo>
                  <a:pt x="336665" y="8585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6"/>
          <p:cNvSpPr/>
          <p:nvPr/>
        </p:nvSpPr>
        <p:spPr>
          <a:xfrm>
            <a:off x="7538084" y="5460682"/>
            <a:ext cx="34292" cy="394336"/>
          </a:xfrm>
          <a:custGeom>
            <a:avLst/>
            <a:gdLst/>
            <a:ahLst/>
            <a:cxnLst/>
            <a:rect l="0" t="0" r="0" b="0"/>
            <a:pathLst>
              <a:path w="34292" h="394336">
                <a:moveTo>
                  <a:pt x="0" y="0"/>
                </a:moveTo>
                <a:lnTo>
                  <a:pt x="4551" y="9102"/>
                </a:lnTo>
                <a:lnTo>
                  <a:pt x="5892" y="13688"/>
                </a:lnTo>
                <a:lnTo>
                  <a:pt x="6786" y="18650"/>
                </a:lnTo>
                <a:lnTo>
                  <a:pt x="7381" y="23864"/>
                </a:lnTo>
                <a:lnTo>
                  <a:pt x="8732" y="29244"/>
                </a:lnTo>
                <a:lnTo>
                  <a:pt x="10583" y="34736"/>
                </a:lnTo>
                <a:lnTo>
                  <a:pt x="12772" y="40303"/>
                </a:lnTo>
                <a:lnTo>
                  <a:pt x="14230" y="46871"/>
                </a:lnTo>
                <a:lnTo>
                  <a:pt x="15202" y="54107"/>
                </a:lnTo>
                <a:lnTo>
                  <a:pt x="15850" y="61789"/>
                </a:lnTo>
                <a:lnTo>
                  <a:pt x="17234" y="69768"/>
                </a:lnTo>
                <a:lnTo>
                  <a:pt x="19110" y="77945"/>
                </a:lnTo>
                <a:lnTo>
                  <a:pt x="21312" y="86253"/>
                </a:lnTo>
                <a:lnTo>
                  <a:pt x="22780" y="94650"/>
                </a:lnTo>
                <a:lnTo>
                  <a:pt x="23760" y="103105"/>
                </a:lnTo>
                <a:lnTo>
                  <a:pt x="24413" y="111599"/>
                </a:lnTo>
                <a:lnTo>
                  <a:pt x="24848" y="121072"/>
                </a:lnTo>
                <a:lnTo>
                  <a:pt x="25331" y="141757"/>
                </a:lnTo>
                <a:lnTo>
                  <a:pt x="25603" y="174824"/>
                </a:lnTo>
                <a:lnTo>
                  <a:pt x="26594" y="186081"/>
                </a:lnTo>
                <a:lnTo>
                  <a:pt x="28207" y="197397"/>
                </a:lnTo>
                <a:lnTo>
                  <a:pt x="30235" y="208751"/>
                </a:lnTo>
                <a:lnTo>
                  <a:pt x="31587" y="219177"/>
                </a:lnTo>
                <a:lnTo>
                  <a:pt x="32488" y="228985"/>
                </a:lnTo>
                <a:lnTo>
                  <a:pt x="33089" y="238382"/>
                </a:lnTo>
                <a:lnTo>
                  <a:pt x="33490" y="248457"/>
                </a:lnTo>
                <a:lnTo>
                  <a:pt x="34053" y="279886"/>
                </a:lnTo>
                <a:lnTo>
                  <a:pt x="34291" y="394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7"/>
          <p:cNvSpPr/>
          <p:nvPr/>
        </p:nvSpPr>
        <p:spPr>
          <a:xfrm>
            <a:off x="7366634" y="5890765"/>
            <a:ext cx="368619" cy="152848"/>
          </a:xfrm>
          <a:custGeom>
            <a:avLst/>
            <a:gdLst/>
            <a:ahLst/>
            <a:cxnLst/>
            <a:rect l="0" t="0" r="0" b="0"/>
            <a:pathLst>
              <a:path w="368619" h="152848">
                <a:moveTo>
                  <a:pt x="0" y="152847"/>
                </a:moveTo>
                <a:lnTo>
                  <a:pt x="0" y="143746"/>
                </a:lnTo>
                <a:lnTo>
                  <a:pt x="1906" y="140112"/>
                </a:lnTo>
                <a:lnTo>
                  <a:pt x="5081" y="136737"/>
                </a:lnTo>
                <a:lnTo>
                  <a:pt x="9102" y="133534"/>
                </a:lnTo>
                <a:lnTo>
                  <a:pt x="32965" y="115375"/>
                </a:lnTo>
                <a:lnTo>
                  <a:pt x="50847" y="102538"/>
                </a:lnTo>
                <a:lnTo>
                  <a:pt x="59615" y="96448"/>
                </a:lnTo>
                <a:lnTo>
                  <a:pt x="69271" y="90483"/>
                </a:lnTo>
                <a:lnTo>
                  <a:pt x="79519" y="84601"/>
                </a:lnTo>
                <a:lnTo>
                  <a:pt x="90160" y="78774"/>
                </a:lnTo>
                <a:lnTo>
                  <a:pt x="100112" y="72985"/>
                </a:lnTo>
                <a:lnTo>
                  <a:pt x="118790" y="61474"/>
                </a:lnTo>
                <a:lnTo>
                  <a:pt x="128723" y="55736"/>
                </a:lnTo>
                <a:lnTo>
                  <a:pt x="149921" y="44282"/>
                </a:lnTo>
                <a:lnTo>
                  <a:pt x="160908" y="39512"/>
                </a:lnTo>
                <a:lnTo>
                  <a:pt x="172042" y="35381"/>
                </a:lnTo>
                <a:lnTo>
                  <a:pt x="226389" y="17354"/>
                </a:lnTo>
                <a:lnTo>
                  <a:pt x="239509" y="13941"/>
                </a:lnTo>
                <a:lnTo>
                  <a:pt x="251113" y="11666"/>
                </a:lnTo>
                <a:lnTo>
                  <a:pt x="261706" y="10149"/>
                </a:lnTo>
                <a:lnTo>
                  <a:pt x="271626" y="8185"/>
                </a:lnTo>
                <a:lnTo>
                  <a:pt x="281097" y="5923"/>
                </a:lnTo>
                <a:lnTo>
                  <a:pt x="290269" y="3463"/>
                </a:lnTo>
                <a:lnTo>
                  <a:pt x="299239" y="1823"/>
                </a:lnTo>
                <a:lnTo>
                  <a:pt x="308078" y="729"/>
                </a:lnTo>
                <a:lnTo>
                  <a:pt x="316828" y="0"/>
                </a:lnTo>
                <a:lnTo>
                  <a:pt x="325519" y="466"/>
                </a:lnTo>
                <a:lnTo>
                  <a:pt x="368618" y="71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8"/>
          <p:cNvSpPr/>
          <p:nvPr/>
        </p:nvSpPr>
        <p:spPr>
          <a:xfrm>
            <a:off x="7306627" y="6035554"/>
            <a:ext cx="368145" cy="342387"/>
          </a:xfrm>
          <a:custGeom>
            <a:avLst/>
            <a:gdLst/>
            <a:ahLst/>
            <a:cxnLst/>
            <a:rect l="0" t="0" r="0" b="0"/>
            <a:pathLst>
              <a:path w="368145" h="342387">
                <a:moveTo>
                  <a:pt x="120015" y="102356"/>
                </a:moveTo>
                <a:lnTo>
                  <a:pt x="115464" y="97805"/>
                </a:lnTo>
                <a:lnTo>
                  <a:pt x="115076" y="95512"/>
                </a:lnTo>
                <a:lnTo>
                  <a:pt x="115770" y="93031"/>
                </a:lnTo>
                <a:lnTo>
                  <a:pt x="119080" y="87734"/>
                </a:lnTo>
                <a:lnTo>
                  <a:pt x="127252" y="78444"/>
                </a:lnTo>
                <a:lnTo>
                  <a:pt x="136249" y="69186"/>
                </a:lnTo>
                <a:lnTo>
                  <a:pt x="142267" y="64050"/>
                </a:lnTo>
                <a:lnTo>
                  <a:pt x="149138" y="58721"/>
                </a:lnTo>
                <a:lnTo>
                  <a:pt x="156575" y="53264"/>
                </a:lnTo>
                <a:lnTo>
                  <a:pt x="163438" y="47720"/>
                </a:lnTo>
                <a:lnTo>
                  <a:pt x="169919" y="42119"/>
                </a:lnTo>
                <a:lnTo>
                  <a:pt x="176144" y="36481"/>
                </a:lnTo>
                <a:lnTo>
                  <a:pt x="182200" y="31769"/>
                </a:lnTo>
                <a:lnTo>
                  <a:pt x="188141" y="27675"/>
                </a:lnTo>
                <a:lnTo>
                  <a:pt x="194007" y="23994"/>
                </a:lnTo>
                <a:lnTo>
                  <a:pt x="199824" y="20587"/>
                </a:lnTo>
                <a:lnTo>
                  <a:pt x="205605" y="17363"/>
                </a:lnTo>
                <a:lnTo>
                  <a:pt x="211366" y="14261"/>
                </a:lnTo>
                <a:lnTo>
                  <a:pt x="218063" y="11242"/>
                </a:lnTo>
                <a:lnTo>
                  <a:pt x="225385" y="8275"/>
                </a:lnTo>
                <a:lnTo>
                  <a:pt x="233125" y="5345"/>
                </a:lnTo>
                <a:lnTo>
                  <a:pt x="241141" y="3392"/>
                </a:lnTo>
                <a:lnTo>
                  <a:pt x="249343" y="2090"/>
                </a:lnTo>
                <a:lnTo>
                  <a:pt x="257670" y="1222"/>
                </a:lnTo>
                <a:lnTo>
                  <a:pt x="265124" y="643"/>
                </a:lnTo>
                <a:lnTo>
                  <a:pt x="272000" y="257"/>
                </a:lnTo>
                <a:lnTo>
                  <a:pt x="278489" y="0"/>
                </a:lnTo>
                <a:lnTo>
                  <a:pt x="284719" y="781"/>
                </a:lnTo>
                <a:lnTo>
                  <a:pt x="290778" y="2254"/>
                </a:lnTo>
                <a:lnTo>
                  <a:pt x="296722" y="4189"/>
                </a:lnTo>
                <a:lnTo>
                  <a:pt x="300685" y="6431"/>
                </a:lnTo>
                <a:lnTo>
                  <a:pt x="303327" y="8878"/>
                </a:lnTo>
                <a:lnTo>
                  <a:pt x="309585" y="16874"/>
                </a:lnTo>
                <a:lnTo>
                  <a:pt x="312118" y="19650"/>
                </a:lnTo>
                <a:lnTo>
                  <a:pt x="313806" y="22454"/>
                </a:lnTo>
                <a:lnTo>
                  <a:pt x="315682" y="28109"/>
                </a:lnTo>
                <a:lnTo>
                  <a:pt x="315230" y="33808"/>
                </a:lnTo>
                <a:lnTo>
                  <a:pt x="313976" y="41417"/>
                </a:lnTo>
                <a:lnTo>
                  <a:pt x="312187" y="50300"/>
                </a:lnTo>
                <a:lnTo>
                  <a:pt x="310995" y="59079"/>
                </a:lnTo>
                <a:lnTo>
                  <a:pt x="310200" y="67790"/>
                </a:lnTo>
                <a:lnTo>
                  <a:pt x="309670" y="76455"/>
                </a:lnTo>
                <a:lnTo>
                  <a:pt x="308364" y="84136"/>
                </a:lnTo>
                <a:lnTo>
                  <a:pt x="306541" y="91161"/>
                </a:lnTo>
                <a:lnTo>
                  <a:pt x="304374" y="97750"/>
                </a:lnTo>
                <a:lnTo>
                  <a:pt x="301976" y="104048"/>
                </a:lnTo>
                <a:lnTo>
                  <a:pt x="299425" y="110152"/>
                </a:lnTo>
                <a:lnTo>
                  <a:pt x="296771" y="116125"/>
                </a:lnTo>
                <a:lnTo>
                  <a:pt x="293098" y="122965"/>
                </a:lnTo>
                <a:lnTo>
                  <a:pt x="288744" y="130383"/>
                </a:lnTo>
                <a:lnTo>
                  <a:pt x="283936" y="138185"/>
                </a:lnTo>
                <a:lnTo>
                  <a:pt x="278826" y="145292"/>
                </a:lnTo>
                <a:lnTo>
                  <a:pt x="273514" y="151935"/>
                </a:lnTo>
                <a:lnTo>
                  <a:pt x="260403" y="167182"/>
                </a:lnTo>
                <a:lnTo>
                  <a:pt x="258374" y="168433"/>
                </a:lnTo>
                <a:lnTo>
                  <a:pt x="250078" y="170606"/>
                </a:lnTo>
                <a:lnTo>
                  <a:pt x="250538" y="169764"/>
                </a:lnTo>
                <a:lnTo>
                  <a:pt x="258122" y="161567"/>
                </a:lnTo>
                <a:lnTo>
                  <a:pt x="268792" y="150776"/>
                </a:lnTo>
                <a:lnTo>
                  <a:pt x="276944" y="145148"/>
                </a:lnTo>
                <a:lnTo>
                  <a:pt x="285963" y="140425"/>
                </a:lnTo>
                <a:lnTo>
                  <a:pt x="293147" y="138325"/>
                </a:lnTo>
                <a:lnTo>
                  <a:pt x="302055" y="137392"/>
                </a:lnTo>
                <a:lnTo>
                  <a:pt x="311412" y="136977"/>
                </a:lnTo>
                <a:lnTo>
                  <a:pt x="318745" y="136793"/>
                </a:lnTo>
                <a:lnTo>
                  <a:pt x="332780" y="136690"/>
                </a:lnTo>
                <a:lnTo>
                  <a:pt x="337106" y="137627"/>
                </a:lnTo>
                <a:lnTo>
                  <a:pt x="344453" y="141209"/>
                </a:lnTo>
                <a:lnTo>
                  <a:pt x="346792" y="143498"/>
                </a:lnTo>
                <a:lnTo>
                  <a:pt x="348353" y="145977"/>
                </a:lnTo>
                <a:lnTo>
                  <a:pt x="349393" y="148581"/>
                </a:lnTo>
                <a:lnTo>
                  <a:pt x="355407" y="156798"/>
                </a:lnTo>
                <a:lnTo>
                  <a:pt x="363222" y="165265"/>
                </a:lnTo>
                <a:lnTo>
                  <a:pt x="365021" y="168108"/>
                </a:lnTo>
                <a:lnTo>
                  <a:pt x="367019" y="173806"/>
                </a:lnTo>
                <a:lnTo>
                  <a:pt x="368144" y="182369"/>
                </a:lnTo>
                <a:lnTo>
                  <a:pt x="367349" y="185226"/>
                </a:lnTo>
                <a:lnTo>
                  <a:pt x="362633" y="193796"/>
                </a:lnTo>
                <a:lnTo>
                  <a:pt x="359860" y="203321"/>
                </a:lnTo>
                <a:lnTo>
                  <a:pt x="355835" y="212634"/>
                </a:lnTo>
                <a:lnTo>
                  <a:pt x="350871" y="220583"/>
                </a:lnTo>
                <a:lnTo>
                  <a:pt x="348215" y="224037"/>
                </a:lnTo>
                <a:lnTo>
                  <a:pt x="342634" y="229196"/>
                </a:lnTo>
                <a:lnTo>
                  <a:pt x="335102" y="235494"/>
                </a:lnTo>
                <a:lnTo>
                  <a:pt x="326272" y="242549"/>
                </a:lnTo>
                <a:lnTo>
                  <a:pt x="317527" y="248205"/>
                </a:lnTo>
                <a:lnTo>
                  <a:pt x="308839" y="252929"/>
                </a:lnTo>
                <a:lnTo>
                  <a:pt x="300191" y="257030"/>
                </a:lnTo>
                <a:lnTo>
                  <a:pt x="292520" y="261669"/>
                </a:lnTo>
                <a:lnTo>
                  <a:pt x="285501" y="266667"/>
                </a:lnTo>
                <a:lnTo>
                  <a:pt x="278916" y="271904"/>
                </a:lnTo>
                <a:lnTo>
                  <a:pt x="271670" y="276348"/>
                </a:lnTo>
                <a:lnTo>
                  <a:pt x="263981" y="280263"/>
                </a:lnTo>
                <a:lnTo>
                  <a:pt x="255997" y="283826"/>
                </a:lnTo>
                <a:lnTo>
                  <a:pt x="222007" y="297941"/>
                </a:lnTo>
                <a:lnTo>
                  <a:pt x="200587" y="306122"/>
                </a:lnTo>
                <a:lnTo>
                  <a:pt x="190875" y="309638"/>
                </a:lnTo>
                <a:lnTo>
                  <a:pt x="181543" y="311981"/>
                </a:lnTo>
                <a:lnTo>
                  <a:pt x="172463" y="313543"/>
                </a:lnTo>
                <a:lnTo>
                  <a:pt x="163554" y="314585"/>
                </a:lnTo>
                <a:lnTo>
                  <a:pt x="154756" y="316232"/>
                </a:lnTo>
                <a:lnTo>
                  <a:pt x="146033" y="318282"/>
                </a:lnTo>
                <a:lnTo>
                  <a:pt x="137361" y="320602"/>
                </a:lnTo>
                <a:lnTo>
                  <a:pt x="129674" y="323101"/>
                </a:lnTo>
                <a:lnTo>
                  <a:pt x="122645" y="325719"/>
                </a:lnTo>
                <a:lnTo>
                  <a:pt x="116053" y="328417"/>
                </a:lnTo>
                <a:lnTo>
                  <a:pt x="105943" y="331168"/>
                </a:lnTo>
                <a:lnTo>
                  <a:pt x="93489" y="333955"/>
                </a:lnTo>
                <a:lnTo>
                  <a:pt x="79471" y="336765"/>
                </a:lnTo>
                <a:lnTo>
                  <a:pt x="67268" y="338639"/>
                </a:lnTo>
                <a:lnTo>
                  <a:pt x="56276" y="339888"/>
                </a:lnTo>
                <a:lnTo>
                  <a:pt x="0" y="3423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independent events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is the chance of drawing a black card and then drawing a red queen?</a:t>
            </a:r>
            <a:endParaRPr lang="en-US" dirty="0"/>
          </a:p>
        </p:txBody>
      </p:sp>
      <p:pic>
        <p:nvPicPr>
          <p:cNvPr id="4098" name="Picture 2" descr="C:\Users\Ameena\AppData\Local\Microsoft\Windows\Temporary Internet Files\Content.IE5\KGZ154KV\MCj0431537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438400"/>
            <a:ext cx="2286521" cy="1943543"/>
          </a:xfrm>
          <a:prstGeom prst="rect">
            <a:avLst/>
          </a:prstGeom>
          <a:noFill/>
        </p:spPr>
      </p:pic>
      <p:sp>
        <p:nvSpPr>
          <p:cNvPr id="5" name="SMARTPenAnnotation0"/>
          <p:cNvSpPr/>
          <p:nvPr/>
        </p:nvSpPr>
        <p:spPr>
          <a:xfrm>
            <a:off x="6029325" y="2135848"/>
            <a:ext cx="1517333" cy="50140"/>
          </a:xfrm>
          <a:custGeom>
            <a:avLst/>
            <a:gdLst/>
            <a:ahLst/>
            <a:cxnLst/>
            <a:rect l="0" t="0" r="0" b="0"/>
            <a:pathLst>
              <a:path w="1517333" h="50140">
                <a:moveTo>
                  <a:pt x="0" y="7277"/>
                </a:moveTo>
                <a:lnTo>
                  <a:pt x="4550" y="11827"/>
                </a:lnTo>
                <a:lnTo>
                  <a:pt x="7796" y="13168"/>
                </a:lnTo>
                <a:lnTo>
                  <a:pt x="16482" y="14657"/>
                </a:lnTo>
                <a:lnTo>
                  <a:pt x="57871" y="15744"/>
                </a:lnTo>
                <a:lnTo>
                  <a:pt x="103296" y="15818"/>
                </a:lnTo>
                <a:lnTo>
                  <a:pt x="127918" y="14876"/>
                </a:lnTo>
                <a:lnTo>
                  <a:pt x="237851" y="9060"/>
                </a:lnTo>
                <a:lnTo>
                  <a:pt x="501270" y="648"/>
                </a:lnTo>
                <a:lnTo>
                  <a:pt x="548492" y="0"/>
                </a:lnTo>
                <a:lnTo>
                  <a:pt x="654302" y="1820"/>
                </a:lnTo>
                <a:lnTo>
                  <a:pt x="1046266" y="14563"/>
                </a:lnTo>
                <a:lnTo>
                  <a:pt x="1154978" y="15468"/>
                </a:lnTo>
                <a:lnTo>
                  <a:pt x="1186228" y="16547"/>
                </a:lnTo>
                <a:lnTo>
                  <a:pt x="1211823" y="18220"/>
                </a:lnTo>
                <a:lnTo>
                  <a:pt x="1233650" y="20287"/>
                </a:lnTo>
                <a:lnTo>
                  <a:pt x="1252963" y="21665"/>
                </a:lnTo>
                <a:lnTo>
                  <a:pt x="1287122" y="23196"/>
                </a:lnTo>
                <a:lnTo>
                  <a:pt x="1383188" y="24059"/>
                </a:lnTo>
                <a:lnTo>
                  <a:pt x="1409805" y="25132"/>
                </a:lnTo>
                <a:lnTo>
                  <a:pt x="1429455" y="26800"/>
                </a:lnTo>
                <a:lnTo>
                  <a:pt x="1444459" y="28865"/>
                </a:lnTo>
                <a:lnTo>
                  <a:pt x="1457321" y="30241"/>
                </a:lnTo>
                <a:lnTo>
                  <a:pt x="1479230" y="31771"/>
                </a:lnTo>
                <a:lnTo>
                  <a:pt x="1498528" y="32632"/>
                </a:lnTo>
                <a:lnTo>
                  <a:pt x="1502891" y="33705"/>
                </a:lnTo>
                <a:lnTo>
                  <a:pt x="1506752" y="35373"/>
                </a:lnTo>
                <a:lnTo>
                  <a:pt x="1514198" y="39731"/>
                </a:lnTo>
                <a:lnTo>
                  <a:pt x="1517332" y="501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1996105" y="2697879"/>
            <a:ext cx="55475" cy="362504"/>
          </a:xfrm>
          <a:custGeom>
            <a:avLst/>
            <a:gdLst/>
            <a:ahLst/>
            <a:cxnLst/>
            <a:rect l="0" t="0" r="0" b="0"/>
            <a:pathLst>
              <a:path w="55475" h="362504">
                <a:moveTo>
                  <a:pt x="12717" y="11031"/>
                </a:moveTo>
                <a:lnTo>
                  <a:pt x="8166" y="1929"/>
                </a:lnTo>
                <a:lnTo>
                  <a:pt x="5873" y="200"/>
                </a:lnTo>
                <a:lnTo>
                  <a:pt x="3392" y="0"/>
                </a:lnTo>
                <a:lnTo>
                  <a:pt x="785" y="820"/>
                </a:lnTo>
                <a:lnTo>
                  <a:pt x="0" y="2318"/>
                </a:lnTo>
                <a:lnTo>
                  <a:pt x="429" y="4270"/>
                </a:lnTo>
                <a:lnTo>
                  <a:pt x="1668" y="6523"/>
                </a:lnTo>
                <a:lnTo>
                  <a:pt x="3446" y="12788"/>
                </a:lnTo>
                <a:lnTo>
                  <a:pt x="5584" y="21727"/>
                </a:lnTo>
                <a:lnTo>
                  <a:pt x="7961" y="32449"/>
                </a:lnTo>
                <a:lnTo>
                  <a:pt x="10499" y="41502"/>
                </a:lnTo>
                <a:lnTo>
                  <a:pt x="13143" y="49443"/>
                </a:lnTo>
                <a:lnTo>
                  <a:pt x="15859" y="56641"/>
                </a:lnTo>
                <a:lnTo>
                  <a:pt x="17669" y="64298"/>
                </a:lnTo>
                <a:lnTo>
                  <a:pt x="18876" y="72259"/>
                </a:lnTo>
                <a:lnTo>
                  <a:pt x="19681" y="80425"/>
                </a:lnTo>
                <a:lnTo>
                  <a:pt x="21169" y="87773"/>
                </a:lnTo>
                <a:lnTo>
                  <a:pt x="23114" y="94577"/>
                </a:lnTo>
                <a:lnTo>
                  <a:pt x="25364" y="101018"/>
                </a:lnTo>
                <a:lnTo>
                  <a:pt x="27816" y="111028"/>
                </a:lnTo>
                <a:lnTo>
                  <a:pt x="30403" y="123415"/>
                </a:lnTo>
                <a:lnTo>
                  <a:pt x="35817" y="152419"/>
                </a:lnTo>
                <a:lnTo>
                  <a:pt x="41399" y="184360"/>
                </a:lnTo>
                <a:lnTo>
                  <a:pt x="43268" y="198021"/>
                </a:lnTo>
                <a:lnTo>
                  <a:pt x="44515" y="209986"/>
                </a:lnTo>
                <a:lnTo>
                  <a:pt x="45345" y="220820"/>
                </a:lnTo>
                <a:lnTo>
                  <a:pt x="45899" y="229948"/>
                </a:lnTo>
                <a:lnTo>
                  <a:pt x="46515" y="245170"/>
                </a:lnTo>
                <a:lnTo>
                  <a:pt x="46861" y="278102"/>
                </a:lnTo>
                <a:lnTo>
                  <a:pt x="47862" y="288138"/>
                </a:lnTo>
                <a:lnTo>
                  <a:pt x="49482" y="296734"/>
                </a:lnTo>
                <a:lnTo>
                  <a:pt x="51514" y="304369"/>
                </a:lnTo>
                <a:lnTo>
                  <a:pt x="52870" y="311365"/>
                </a:lnTo>
                <a:lnTo>
                  <a:pt x="53773" y="317934"/>
                </a:lnTo>
                <a:lnTo>
                  <a:pt x="54375" y="324217"/>
                </a:lnTo>
                <a:lnTo>
                  <a:pt x="54776" y="330312"/>
                </a:lnTo>
                <a:lnTo>
                  <a:pt x="55044" y="336280"/>
                </a:lnTo>
                <a:lnTo>
                  <a:pt x="55474" y="350444"/>
                </a:lnTo>
                <a:lnTo>
                  <a:pt x="54557" y="352559"/>
                </a:lnTo>
                <a:lnTo>
                  <a:pt x="52993" y="354921"/>
                </a:lnTo>
                <a:lnTo>
                  <a:pt x="47007" y="3625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1717357" y="3120389"/>
            <a:ext cx="660083" cy="64207"/>
          </a:xfrm>
          <a:custGeom>
            <a:avLst/>
            <a:gdLst/>
            <a:ahLst/>
            <a:cxnLst/>
            <a:rect l="0" t="0" r="0" b="0"/>
            <a:pathLst>
              <a:path w="660083" h="64207">
                <a:moveTo>
                  <a:pt x="0" y="51436"/>
                </a:moveTo>
                <a:lnTo>
                  <a:pt x="9102" y="55987"/>
                </a:lnTo>
                <a:lnTo>
                  <a:pt x="12735" y="57327"/>
                </a:lnTo>
                <a:lnTo>
                  <a:pt x="19313" y="58816"/>
                </a:lnTo>
                <a:lnTo>
                  <a:pt x="46574" y="64206"/>
                </a:lnTo>
                <a:lnTo>
                  <a:pt x="63880" y="64096"/>
                </a:lnTo>
                <a:lnTo>
                  <a:pt x="71161" y="62733"/>
                </a:lnTo>
                <a:lnTo>
                  <a:pt x="86872" y="61219"/>
                </a:lnTo>
                <a:lnTo>
                  <a:pt x="104332" y="59594"/>
                </a:lnTo>
                <a:lnTo>
                  <a:pt x="114323" y="57827"/>
                </a:lnTo>
                <a:lnTo>
                  <a:pt x="124792" y="55696"/>
                </a:lnTo>
                <a:lnTo>
                  <a:pt x="135582" y="54276"/>
                </a:lnTo>
                <a:lnTo>
                  <a:pt x="146586" y="53329"/>
                </a:lnTo>
                <a:lnTo>
                  <a:pt x="157732" y="52698"/>
                </a:lnTo>
                <a:lnTo>
                  <a:pt x="168972" y="51325"/>
                </a:lnTo>
                <a:lnTo>
                  <a:pt x="180275" y="49457"/>
                </a:lnTo>
                <a:lnTo>
                  <a:pt x="294733" y="26766"/>
                </a:lnTo>
                <a:lnTo>
                  <a:pt x="315551" y="23559"/>
                </a:lnTo>
                <a:lnTo>
                  <a:pt x="334192" y="21422"/>
                </a:lnTo>
                <a:lnTo>
                  <a:pt x="499921" y="8196"/>
                </a:lnTo>
                <a:lnTo>
                  <a:pt x="66008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1855892" y="3223294"/>
            <a:ext cx="470113" cy="334294"/>
          </a:xfrm>
          <a:custGeom>
            <a:avLst/>
            <a:gdLst/>
            <a:ahLst/>
            <a:cxnLst/>
            <a:rect l="0" t="0" r="0" b="0"/>
            <a:pathLst>
              <a:path w="470113" h="334294">
                <a:moveTo>
                  <a:pt x="101495" y="25683"/>
                </a:moveTo>
                <a:lnTo>
                  <a:pt x="125358" y="13752"/>
                </a:lnTo>
                <a:lnTo>
                  <a:pt x="136231" y="10855"/>
                </a:lnTo>
                <a:lnTo>
                  <a:pt x="148366" y="8615"/>
                </a:lnTo>
                <a:lnTo>
                  <a:pt x="155602" y="6685"/>
                </a:lnTo>
                <a:lnTo>
                  <a:pt x="163284" y="4445"/>
                </a:lnTo>
                <a:lnTo>
                  <a:pt x="175072" y="2952"/>
                </a:lnTo>
                <a:lnTo>
                  <a:pt x="189599" y="1957"/>
                </a:lnTo>
                <a:lnTo>
                  <a:pt x="220663" y="850"/>
                </a:lnTo>
                <a:lnTo>
                  <a:pt x="269109" y="140"/>
                </a:lnTo>
                <a:lnTo>
                  <a:pt x="306477" y="0"/>
                </a:lnTo>
                <a:lnTo>
                  <a:pt x="314350" y="941"/>
                </a:lnTo>
                <a:lnTo>
                  <a:pt x="328177" y="4527"/>
                </a:lnTo>
                <a:lnTo>
                  <a:pt x="336436" y="7769"/>
                </a:lnTo>
                <a:lnTo>
                  <a:pt x="345753" y="11835"/>
                </a:lnTo>
                <a:lnTo>
                  <a:pt x="355773" y="16451"/>
                </a:lnTo>
                <a:lnTo>
                  <a:pt x="369448" y="26660"/>
                </a:lnTo>
                <a:lnTo>
                  <a:pt x="379652" y="36595"/>
                </a:lnTo>
                <a:lnTo>
                  <a:pt x="390538" y="44185"/>
                </a:lnTo>
                <a:lnTo>
                  <a:pt x="394203" y="48495"/>
                </a:lnTo>
                <a:lnTo>
                  <a:pt x="396646" y="53274"/>
                </a:lnTo>
                <a:lnTo>
                  <a:pt x="399361" y="63663"/>
                </a:lnTo>
                <a:lnTo>
                  <a:pt x="400085" y="69101"/>
                </a:lnTo>
                <a:lnTo>
                  <a:pt x="400567" y="74631"/>
                </a:lnTo>
                <a:lnTo>
                  <a:pt x="400889" y="80222"/>
                </a:lnTo>
                <a:lnTo>
                  <a:pt x="401246" y="91515"/>
                </a:lnTo>
                <a:lnTo>
                  <a:pt x="399437" y="97194"/>
                </a:lnTo>
                <a:lnTo>
                  <a:pt x="396325" y="102884"/>
                </a:lnTo>
                <a:lnTo>
                  <a:pt x="392346" y="108583"/>
                </a:lnTo>
                <a:lnTo>
                  <a:pt x="388741" y="114287"/>
                </a:lnTo>
                <a:lnTo>
                  <a:pt x="385385" y="119995"/>
                </a:lnTo>
                <a:lnTo>
                  <a:pt x="382195" y="125705"/>
                </a:lnTo>
                <a:lnTo>
                  <a:pt x="378163" y="132369"/>
                </a:lnTo>
                <a:lnTo>
                  <a:pt x="368604" y="147394"/>
                </a:lnTo>
                <a:lnTo>
                  <a:pt x="362435" y="154449"/>
                </a:lnTo>
                <a:lnTo>
                  <a:pt x="355465" y="161057"/>
                </a:lnTo>
                <a:lnTo>
                  <a:pt x="347961" y="167368"/>
                </a:lnTo>
                <a:lnTo>
                  <a:pt x="341053" y="173479"/>
                </a:lnTo>
                <a:lnTo>
                  <a:pt x="328298" y="185350"/>
                </a:lnTo>
                <a:lnTo>
                  <a:pt x="317467" y="191183"/>
                </a:lnTo>
                <a:lnTo>
                  <a:pt x="303579" y="196976"/>
                </a:lnTo>
                <a:lnTo>
                  <a:pt x="287652" y="202744"/>
                </a:lnTo>
                <a:lnTo>
                  <a:pt x="274177" y="208493"/>
                </a:lnTo>
                <a:lnTo>
                  <a:pt x="262337" y="214232"/>
                </a:lnTo>
                <a:lnTo>
                  <a:pt x="251585" y="219962"/>
                </a:lnTo>
                <a:lnTo>
                  <a:pt x="241560" y="225688"/>
                </a:lnTo>
                <a:lnTo>
                  <a:pt x="232019" y="231409"/>
                </a:lnTo>
                <a:lnTo>
                  <a:pt x="222801" y="237129"/>
                </a:lnTo>
                <a:lnTo>
                  <a:pt x="213798" y="241895"/>
                </a:lnTo>
                <a:lnTo>
                  <a:pt x="204939" y="246024"/>
                </a:lnTo>
                <a:lnTo>
                  <a:pt x="196175" y="249730"/>
                </a:lnTo>
                <a:lnTo>
                  <a:pt x="147434" y="268597"/>
                </a:lnTo>
                <a:lnTo>
                  <a:pt x="132121" y="273351"/>
                </a:lnTo>
                <a:lnTo>
                  <a:pt x="119055" y="276520"/>
                </a:lnTo>
                <a:lnTo>
                  <a:pt x="107487" y="278632"/>
                </a:lnTo>
                <a:lnTo>
                  <a:pt x="98822" y="280041"/>
                </a:lnTo>
                <a:lnTo>
                  <a:pt x="86654" y="281606"/>
                </a:lnTo>
                <a:lnTo>
                  <a:pt x="75532" y="282302"/>
                </a:lnTo>
                <a:lnTo>
                  <a:pt x="69898" y="282487"/>
                </a:lnTo>
                <a:lnTo>
                  <a:pt x="58560" y="280153"/>
                </a:lnTo>
                <a:lnTo>
                  <a:pt x="44006" y="276024"/>
                </a:lnTo>
                <a:lnTo>
                  <a:pt x="35939" y="274106"/>
                </a:lnTo>
                <a:lnTo>
                  <a:pt x="21640" y="267671"/>
                </a:lnTo>
                <a:lnTo>
                  <a:pt x="14251" y="262456"/>
                </a:lnTo>
                <a:lnTo>
                  <a:pt x="11900" y="259732"/>
                </a:lnTo>
                <a:lnTo>
                  <a:pt x="10333" y="256963"/>
                </a:lnTo>
                <a:lnTo>
                  <a:pt x="9287" y="254165"/>
                </a:lnTo>
                <a:lnTo>
                  <a:pt x="5587" y="248515"/>
                </a:lnTo>
                <a:lnTo>
                  <a:pt x="3266" y="245676"/>
                </a:lnTo>
                <a:lnTo>
                  <a:pt x="1719" y="241877"/>
                </a:lnTo>
                <a:lnTo>
                  <a:pt x="0" y="232577"/>
                </a:lnTo>
                <a:lnTo>
                  <a:pt x="494" y="227430"/>
                </a:lnTo>
                <a:lnTo>
                  <a:pt x="1776" y="222094"/>
                </a:lnTo>
                <a:lnTo>
                  <a:pt x="3583" y="216631"/>
                </a:lnTo>
                <a:lnTo>
                  <a:pt x="10503" y="211084"/>
                </a:lnTo>
                <a:lnTo>
                  <a:pt x="20831" y="205481"/>
                </a:lnTo>
                <a:lnTo>
                  <a:pt x="33432" y="199841"/>
                </a:lnTo>
                <a:lnTo>
                  <a:pt x="42784" y="196081"/>
                </a:lnTo>
                <a:lnTo>
                  <a:pt x="55716" y="191903"/>
                </a:lnTo>
                <a:lnTo>
                  <a:pt x="77454" y="185000"/>
                </a:lnTo>
                <a:lnTo>
                  <a:pt x="91127" y="179676"/>
                </a:lnTo>
                <a:lnTo>
                  <a:pt x="104507" y="174134"/>
                </a:lnTo>
                <a:lnTo>
                  <a:pt x="119979" y="168497"/>
                </a:lnTo>
                <a:lnTo>
                  <a:pt x="128105" y="166612"/>
                </a:lnTo>
                <a:lnTo>
                  <a:pt x="136380" y="165356"/>
                </a:lnTo>
                <a:lnTo>
                  <a:pt x="144754" y="164518"/>
                </a:lnTo>
                <a:lnTo>
                  <a:pt x="153194" y="163960"/>
                </a:lnTo>
                <a:lnTo>
                  <a:pt x="161679" y="163588"/>
                </a:lnTo>
                <a:lnTo>
                  <a:pt x="178726" y="163174"/>
                </a:lnTo>
                <a:lnTo>
                  <a:pt x="195827" y="162990"/>
                </a:lnTo>
                <a:lnTo>
                  <a:pt x="205341" y="163894"/>
                </a:lnTo>
                <a:lnTo>
                  <a:pt x="215493" y="165448"/>
                </a:lnTo>
                <a:lnTo>
                  <a:pt x="226071" y="167438"/>
                </a:lnTo>
                <a:lnTo>
                  <a:pt x="235981" y="169716"/>
                </a:lnTo>
                <a:lnTo>
                  <a:pt x="245445" y="172187"/>
                </a:lnTo>
                <a:lnTo>
                  <a:pt x="254611" y="174788"/>
                </a:lnTo>
                <a:lnTo>
                  <a:pt x="272417" y="180217"/>
                </a:lnTo>
                <a:lnTo>
                  <a:pt x="307131" y="191463"/>
                </a:lnTo>
                <a:lnTo>
                  <a:pt x="311928" y="195258"/>
                </a:lnTo>
                <a:lnTo>
                  <a:pt x="314174" y="199693"/>
                </a:lnTo>
                <a:lnTo>
                  <a:pt x="314718" y="204555"/>
                </a:lnTo>
                <a:lnTo>
                  <a:pt x="316986" y="209701"/>
                </a:lnTo>
                <a:lnTo>
                  <a:pt x="320403" y="215037"/>
                </a:lnTo>
                <a:lnTo>
                  <a:pt x="324586" y="220499"/>
                </a:lnTo>
                <a:lnTo>
                  <a:pt x="332138" y="227950"/>
                </a:lnTo>
                <a:lnTo>
                  <a:pt x="341934" y="236728"/>
                </a:lnTo>
                <a:lnTo>
                  <a:pt x="353228" y="246389"/>
                </a:lnTo>
                <a:lnTo>
                  <a:pt x="362662" y="253783"/>
                </a:lnTo>
                <a:lnTo>
                  <a:pt x="370856" y="259665"/>
                </a:lnTo>
                <a:lnTo>
                  <a:pt x="384089" y="269692"/>
                </a:lnTo>
                <a:lnTo>
                  <a:pt x="388951" y="275033"/>
                </a:lnTo>
                <a:lnTo>
                  <a:pt x="397846" y="285095"/>
                </a:lnTo>
                <a:lnTo>
                  <a:pt x="408149" y="292742"/>
                </a:lnTo>
                <a:lnTo>
                  <a:pt x="420109" y="302403"/>
                </a:lnTo>
                <a:lnTo>
                  <a:pt x="434236" y="311298"/>
                </a:lnTo>
                <a:lnTo>
                  <a:pt x="437622" y="314200"/>
                </a:lnTo>
                <a:lnTo>
                  <a:pt x="439880" y="317088"/>
                </a:lnTo>
                <a:lnTo>
                  <a:pt x="443341" y="322836"/>
                </a:lnTo>
                <a:lnTo>
                  <a:pt x="448054" y="328566"/>
                </a:lnTo>
                <a:lnTo>
                  <a:pt x="451597" y="330475"/>
                </a:lnTo>
                <a:lnTo>
                  <a:pt x="455864" y="331748"/>
                </a:lnTo>
                <a:lnTo>
                  <a:pt x="470112" y="3342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3603307" y="2648902"/>
            <a:ext cx="1637348" cy="17146"/>
          </a:xfrm>
          <a:custGeom>
            <a:avLst/>
            <a:gdLst/>
            <a:ahLst/>
            <a:cxnLst/>
            <a:rect l="0" t="0" r="0" b="0"/>
            <a:pathLst>
              <a:path w="1637348" h="17146">
                <a:moveTo>
                  <a:pt x="0" y="17145"/>
                </a:moveTo>
                <a:lnTo>
                  <a:pt x="4551" y="12594"/>
                </a:lnTo>
                <a:lnTo>
                  <a:pt x="6844" y="12206"/>
                </a:lnTo>
                <a:lnTo>
                  <a:pt x="9325" y="12900"/>
                </a:lnTo>
                <a:lnTo>
                  <a:pt x="11932" y="14315"/>
                </a:lnTo>
                <a:lnTo>
                  <a:pt x="15574" y="15258"/>
                </a:lnTo>
                <a:lnTo>
                  <a:pt x="19908" y="15887"/>
                </a:lnTo>
                <a:lnTo>
                  <a:pt x="24702" y="16307"/>
                </a:lnTo>
                <a:lnTo>
                  <a:pt x="40189" y="16773"/>
                </a:lnTo>
                <a:lnTo>
                  <a:pt x="72074" y="17072"/>
                </a:lnTo>
                <a:lnTo>
                  <a:pt x="86149" y="16144"/>
                </a:lnTo>
                <a:lnTo>
                  <a:pt x="145752" y="11239"/>
                </a:lnTo>
                <a:lnTo>
                  <a:pt x="161938" y="10350"/>
                </a:lnTo>
                <a:lnTo>
                  <a:pt x="190083" y="9363"/>
                </a:lnTo>
                <a:lnTo>
                  <a:pt x="215292" y="8924"/>
                </a:lnTo>
                <a:lnTo>
                  <a:pt x="262055" y="6189"/>
                </a:lnTo>
                <a:lnTo>
                  <a:pt x="291861" y="4126"/>
                </a:lnTo>
                <a:lnTo>
                  <a:pt x="325066" y="3703"/>
                </a:lnTo>
                <a:lnTo>
                  <a:pt x="360539" y="4374"/>
                </a:lnTo>
                <a:lnTo>
                  <a:pt x="436465" y="6707"/>
                </a:lnTo>
                <a:lnTo>
                  <a:pt x="659895" y="8500"/>
                </a:lnTo>
                <a:lnTo>
                  <a:pt x="1019958" y="790"/>
                </a:lnTo>
                <a:lnTo>
                  <a:pt x="16373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3517183" y="2796862"/>
            <a:ext cx="18345" cy="4818"/>
          </a:xfrm>
          <a:custGeom>
            <a:avLst/>
            <a:gdLst/>
            <a:ahLst/>
            <a:cxnLst/>
            <a:rect l="0" t="0" r="0" b="0"/>
            <a:pathLst>
              <a:path w="18345" h="4818">
                <a:moveTo>
                  <a:pt x="0" y="4817"/>
                </a:moveTo>
                <a:lnTo>
                  <a:pt x="9300" y="2324"/>
                </a:lnTo>
                <a:lnTo>
                  <a:pt x="1834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3963352" y="298323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4966334" y="2786062"/>
            <a:ext cx="1" cy="9323"/>
          </a:xfrm>
          <a:custGeom>
            <a:avLst/>
            <a:gdLst/>
            <a:ahLst/>
            <a:cxnLst/>
            <a:rect l="0" t="0" r="0" b="0"/>
            <a:pathLst>
              <a:path w="1" h="9323">
                <a:moveTo>
                  <a:pt x="0" y="0"/>
                </a:moveTo>
                <a:lnTo>
                  <a:pt x="0" y="93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5052059" y="306895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3126881" y="3977640"/>
            <a:ext cx="133527" cy="402908"/>
          </a:xfrm>
          <a:custGeom>
            <a:avLst/>
            <a:gdLst/>
            <a:ahLst/>
            <a:cxnLst/>
            <a:rect l="0" t="0" r="0" b="0"/>
            <a:pathLst>
              <a:path w="133527" h="402908">
                <a:moveTo>
                  <a:pt x="4938" y="0"/>
                </a:moveTo>
                <a:lnTo>
                  <a:pt x="388" y="0"/>
                </a:lnTo>
                <a:lnTo>
                  <a:pt x="0" y="952"/>
                </a:lnTo>
                <a:lnTo>
                  <a:pt x="693" y="2539"/>
                </a:lnTo>
                <a:lnTo>
                  <a:pt x="4005" y="6843"/>
                </a:lnTo>
                <a:lnTo>
                  <a:pt x="6221" y="9325"/>
                </a:lnTo>
                <a:lnTo>
                  <a:pt x="8651" y="11931"/>
                </a:lnTo>
                <a:lnTo>
                  <a:pt x="11223" y="15574"/>
                </a:lnTo>
                <a:lnTo>
                  <a:pt x="13891" y="19908"/>
                </a:lnTo>
                <a:lnTo>
                  <a:pt x="16622" y="24702"/>
                </a:lnTo>
                <a:lnTo>
                  <a:pt x="19395" y="30755"/>
                </a:lnTo>
                <a:lnTo>
                  <a:pt x="22196" y="37649"/>
                </a:lnTo>
                <a:lnTo>
                  <a:pt x="25016" y="45102"/>
                </a:lnTo>
                <a:lnTo>
                  <a:pt x="30690" y="61002"/>
                </a:lnTo>
                <a:lnTo>
                  <a:pt x="46644" y="108146"/>
                </a:lnTo>
                <a:lnTo>
                  <a:pt x="51792" y="120675"/>
                </a:lnTo>
                <a:lnTo>
                  <a:pt x="57129" y="131885"/>
                </a:lnTo>
                <a:lnTo>
                  <a:pt x="62592" y="142215"/>
                </a:lnTo>
                <a:lnTo>
                  <a:pt x="67187" y="151960"/>
                </a:lnTo>
                <a:lnTo>
                  <a:pt x="71202" y="161314"/>
                </a:lnTo>
                <a:lnTo>
                  <a:pt x="74832" y="170407"/>
                </a:lnTo>
                <a:lnTo>
                  <a:pt x="81405" y="188132"/>
                </a:lnTo>
                <a:lnTo>
                  <a:pt x="93000" y="221795"/>
                </a:lnTo>
                <a:lnTo>
                  <a:pt x="118874" y="298970"/>
                </a:lnTo>
                <a:lnTo>
                  <a:pt x="120900" y="307898"/>
                </a:lnTo>
                <a:lnTo>
                  <a:pt x="122251" y="316708"/>
                </a:lnTo>
                <a:lnTo>
                  <a:pt x="123152" y="325438"/>
                </a:lnTo>
                <a:lnTo>
                  <a:pt x="124705" y="333164"/>
                </a:lnTo>
                <a:lnTo>
                  <a:pt x="126693" y="340219"/>
                </a:lnTo>
                <a:lnTo>
                  <a:pt x="128971" y="346828"/>
                </a:lnTo>
                <a:lnTo>
                  <a:pt x="131501" y="359251"/>
                </a:lnTo>
                <a:lnTo>
                  <a:pt x="132626" y="370169"/>
                </a:lnTo>
                <a:lnTo>
                  <a:pt x="133259" y="381671"/>
                </a:lnTo>
                <a:lnTo>
                  <a:pt x="133473" y="391551"/>
                </a:lnTo>
                <a:lnTo>
                  <a:pt x="133526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2908935" y="4406404"/>
            <a:ext cx="745808" cy="85587"/>
          </a:xfrm>
          <a:custGeom>
            <a:avLst/>
            <a:gdLst/>
            <a:ahLst/>
            <a:cxnLst/>
            <a:rect l="0" t="0" r="0" b="0"/>
            <a:pathLst>
              <a:path w="745808" h="85587">
                <a:moveTo>
                  <a:pt x="0" y="85586"/>
                </a:moveTo>
                <a:lnTo>
                  <a:pt x="53321" y="85586"/>
                </a:lnTo>
                <a:lnTo>
                  <a:pt x="66878" y="83046"/>
                </a:lnTo>
                <a:lnTo>
                  <a:pt x="73160" y="81035"/>
                </a:lnTo>
                <a:lnTo>
                  <a:pt x="81158" y="78742"/>
                </a:lnTo>
                <a:lnTo>
                  <a:pt x="109666" y="70964"/>
                </a:lnTo>
                <a:lnTo>
                  <a:pt x="137586" y="62627"/>
                </a:lnTo>
                <a:lnTo>
                  <a:pt x="158621" y="56967"/>
                </a:lnTo>
                <a:lnTo>
                  <a:pt x="169565" y="55076"/>
                </a:lnTo>
                <a:lnTo>
                  <a:pt x="191885" y="52976"/>
                </a:lnTo>
                <a:lnTo>
                  <a:pt x="203170" y="51463"/>
                </a:lnTo>
                <a:lnTo>
                  <a:pt x="214504" y="49503"/>
                </a:lnTo>
                <a:lnTo>
                  <a:pt x="279284" y="36772"/>
                </a:lnTo>
                <a:lnTo>
                  <a:pt x="356147" y="22689"/>
                </a:lnTo>
                <a:lnTo>
                  <a:pt x="371734" y="20795"/>
                </a:lnTo>
                <a:lnTo>
                  <a:pt x="387840" y="19532"/>
                </a:lnTo>
                <a:lnTo>
                  <a:pt x="404292" y="18690"/>
                </a:lnTo>
                <a:lnTo>
                  <a:pt x="420023" y="17176"/>
                </a:lnTo>
                <a:lnTo>
                  <a:pt x="435273" y="15214"/>
                </a:lnTo>
                <a:lnTo>
                  <a:pt x="450202" y="12954"/>
                </a:lnTo>
                <a:lnTo>
                  <a:pt x="479489" y="7902"/>
                </a:lnTo>
                <a:lnTo>
                  <a:pt x="493967" y="5222"/>
                </a:lnTo>
                <a:lnTo>
                  <a:pt x="508381" y="3435"/>
                </a:lnTo>
                <a:lnTo>
                  <a:pt x="522753" y="2243"/>
                </a:lnTo>
                <a:lnTo>
                  <a:pt x="537097" y="1449"/>
                </a:lnTo>
                <a:lnTo>
                  <a:pt x="573354" y="566"/>
                </a:lnTo>
                <a:lnTo>
                  <a:pt x="649618" y="0"/>
                </a:lnTo>
                <a:lnTo>
                  <a:pt x="668346" y="906"/>
                </a:lnTo>
                <a:lnTo>
                  <a:pt x="687499" y="2462"/>
                </a:lnTo>
                <a:lnTo>
                  <a:pt x="745807" y="84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3068089" y="4560684"/>
            <a:ext cx="448518" cy="274054"/>
          </a:xfrm>
          <a:custGeom>
            <a:avLst/>
            <a:gdLst/>
            <a:ahLst/>
            <a:cxnLst/>
            <a:rect l="0" t="0" r="0" b="0"/>
            <a:pathLst>
              <a:path w="448518" h="274054">
                <a:moveTo>
                  <a:pt x="106593" y="34176"/>
                </a:moveTo>
                <a:lnTo>
                  <a:pt x="97491" y="25074"/>
                </a:lnTo>
                <a:lnTo>
                  <a:pt x="95763" y="22393"/>
                </a:lnTo>
                <a:lnTo>
                  <a:pt x="95563" y="20605"/>
                </a:lnTo>
                <a:lnTo>
                  <a:pt x="96382" y="19414"/>
                </a:lnTo>
                <a:lnTo>
                  <a:pt x="97881" y="18620"/>
                </a:lnTo>
                <a:lnTo>
                  <a:pt x="102086" y="17736"/>
                </a:lnTo>
                <a:lnTo>
                  <a:pt x="107130" y="14804"/>
                </a:lnTo>
                <a:lnTo>
                  <a:pt x="109808" y="12689"/>
                </a:lnTo>
                <a:lnTo>
                  <a:pt x="112546" y="11279"/>
                </a:lnTo>
                <a:lnTo>
                  <a:pt x="126325" y="6475"/>
                </a:lnTo>
                <a:lnTo>
                  <a:pt x="131178" y="4279"/>
                </a:lnTo>
                <a:lnTo>
                  <a:pt x="141650" y="1838"/>
                </a:lnTo>
                <a:lnTo>
                  <a:pt x="147109" y="1187"/>
                </a:lnTo>
                <a:lnTo>
                  <a:pt x="156463" y="754"/>
                </a:lnTo>
                <a:lnTo>
                  <a:pt x="193125" y="143"/>
                </a:lnTo>
                <a:lnTo>
                  <a:pt x="210456" y="0"/>
                </a:lnTo>
                <a:lnTo>
                  <a:pt x="218698" y="914"/>
                </a:lnTo>
                <a:lnTo>
                  <a:pt x="227050" y="2477"/>
                </a:lnTo>
                <a:lnTo>
                  <a:pt x="235475" y="4471"/>
                </a:lnTo>
                <a:lnTo>
                  <a:pt x="244902" y="7704"/>
                </a:lnTo>
                <a:lnTo>
                  <a:pt x="254996" y="11766"/>
                </a:lnTo>
                <a:lnTo>
                  <a:pt x="265536" y="16378"/>
                </a:lnTo>
                <a:lnTo>
                  <a:pt x="276373" y="22311"/>
                </a:lnTo>
                <a:lnTo>
                  <a:pt x="287407" y="29123"/>
                </a:lnTo>
                <a:lnTo>
                  <a:pt x="298573" y="36522"/>
                </a:lnTo>
                <a:lnTo>
                  <a:pt x="306970" y="42407"/>
                </a:lnTo>
                <a:lnTo>
                  <a:pt x="313520" y="47284"/>
                </a:lnTo>
                <a:lnTo>
                  <a:pt x="318839" y="51487"/>
                </a:lnTo>
                <a:lnTo>
                  <a:pt x="323338" y="58099"/>
                </a:lnTo>
                <a:lnTo>
                  <a:pt x="327290" y="66317"/>
                </a:lnTo>
                <a:lnTo>
                  <a:pt x="330877" y="75605"/>
                </a:lnTo>
                <a:lnTo>
                  <a:pt x="333268" y="84656"/>
                </a:lnTo>
                <a:lnTo>
                  <a:pt x="334862" y="93546"/>
                </a:lnTo>
                <a:lnTo>
                  <a:pt x="335925" y="102331"/>
                </a:lnTo>
                <a:lnTo>
                  <a:pt x="335681" y="110093"/>
                </a:lnTo>
                <a:lnTo>
                  <a:pt x="334566" y="117172"/>
                </a:lnTo>
                <a:lnTo>
                  <a:pt x="332870" y="123797"/>
                </a:lnTo>
                <a:lnTo>
                  <a:pt x="330787" y="130118"/>
                </a:lnTo>
                <a:lnTo>
                  <a:pt x="328446" y="136237"/>
                </a:lnTo>
                <a:lnTo>
                  <a:pt x="325932" y="142222"/>
                </a:lnTo>
                <a:lnTo>
                  <a:pt x="320447" y="150974"/>
                </a:lnTo>
                <a:lnTo>
                  <a:pt x="312980" y="161571"/>
                </a:lnTo>
                <a:lnTo>
                  <a:pt x="304191" y="173399"/>
                </a:lnTo>
                <a:lnTo>
                  <a:pt x="296428" y="183188"/>
                </a:lnTo>
                <a:lnTo>
                  <a:pt x="289347" y="191620"/>
                </a:lnTo>
                <a:lnTo>
                  <a:pt x="282721" y="199146"/>
                </a:lnTo>
                <a:lnTo>
                  <a:pt x="275447" y="206068"/>
                </a:lnTo>
                <a:lnTo>
                  <a:pt x="267740" y="212588"/>
                </a:lnTo>
                <a:lnTo>
                  <a:pt x="259744" y="218840"/>
                </a:lnTo>
                <a:lnTo>
                  <a:pt x="251556" y="224913"/>
                </a:lnTo>
                <a:lnTo>
                  <a:pt x="234839" y="236740"/>
                </a:lnTo>
                <a:lnTo>
                  <a:pt x="226380" y="241609"/>
                </a:lnTo>
                <a:lnTo>
                  <a:pt x="217884" y="245807"/>
                </a:lnTo>
                <a:lnTo>
                  <a:pt x="209362" y="249558"/>
                </a:lnTo>
                <a:lnTo>
                  <a:pt x="200823" y="253011"/>
                </a:lnTo>
                <a:lnTo>
                  <a:pt x="183716" y="259388"/>
                </a:lnTo>
                <a:lnTo>
                  <a:pt x="158019" y="268334"/>
                </a:lnTo>
                <a:lnTo>
                  <a:pt x="149449" y="270291"/>
                </a:lnTo>
                <a:lnTo>
                  <a:pt x="140879" y="271596"/>
                </a:lnTo>
                <a:lnTo>
                  <a:pt x="132308" y="272466"/>
                </a:lnTo>
                <a:lnTo>
                  <a:pt x="124689" y="273046"/>
                </a:lnTo>
                <a:lnTo>
                  <a:pt x="111143" y="273690"/>
                </a:lnTo>
                <a:lnTo>
                  <a:pt x="88256" y="274053"/>
                </a:lnTo>
                <a:lnTo>
                  <a:pt x="80081" y="273151"/>
                </a:lnTo>
                <a:lnTo>
                  <a:pt x="71773" y="271598"/>
                </a:lnTo>
                <a:lnTo>
                  <a:pt x="63377" y="269609"/>
                </a:lnTo>
                <a:lnTo>
                  <a:pt x="51508" y="267401"/>
                </a:lnTo>
                <a:lnTo>
                  <a:pt x="42106" y="265466"/>
                </a:lnTo>
                <a:lnTo>
                  <a:pt x="31577" y="261432"/>
                </a:lnTo>
                <a:lnTo>
                  <a:pt x="19490" y="253805"/>
                </a:lnTo>
                <a:lnTo>
                  <a:pt x="9876" y="245513"/>
                </a:lnTo>
                <a:lnTo>
                  <a:pt x="3918" y="237323"/>
                </a:lnTo>
                <a:lnTo>
                  <a:pt x="995" y="232472"/>
                </a:lnTo>
                <a:lnTo>
                  <a:pt x="0" y="228286"/>
                </a:lnTo>
                <a:lnTo>
                  <a:pt x="288" y="224543"/>
                </a:lnTo>
                <a:lnTo>
                  <a:pt x="2196" y="217843"/>
                </a:lnTo>
                <a:lnTo>
                  <a:pt x="3045" y="211691"/>
                </a:lnTo>
                <a:lnTo>
                  <a:pt x="4223" y="208716"/>
                </a:lnTo>
                <a:lnTo>
                  <a:pt x="8073" y="202872"/>
                </a:lnTo>
                <a:lnTo>
                  <a:pt x="15499" y="194559"/>
                </a:lnTo>
                <a:lnTo>
                  <a:pt x="20146" y="189676"/>
                </a:lnTo>
                <a:lnTo>
                  <a:pt x="30390" y="181709"/>
                </a:lnTo>
                <a:lnTo>
                  <a:pt x="41292" y="174041"/>
                </a:lnTo>
                <a:lnTo>
                  <a:pt x="46867" y="169329"/>
                </a:lnTo>
                <a:lnTo>
                  <a:pt x="52488" y="164283"/>
                </a:lnTo>
                <a:lnTo>
                  <a:pt x="66354" y="156136"/>
                </a:lnTo>
                <a:lnTo>
                  <a:pt x="74052" y="152631"/>
                </a:lnTo>
                <a:lnTo>
                  <a:pt x="82041" y="149340"/>
                </a:lnTo>
                <a:lnTo>
                  <a:pt x="90225" y="146195"/>
                </a:lnTo>
                <a:lnTo>
                  <a:pt x="106938" y="140159"/>
                </a:lnTo>
                <a:lnTo>
                  <a:pt x="123891" y="134302"/>
                </a:lnTo>
                <a:lnTo>
                  <a:pt x="132413" y="132359"/>
                </a:lnTo>
                <a:lnTo>
                  <a:pt x="140951" y="131064"/>
                </a:lnTo>
                <a:lnTo>
                  <a:pt x="149501" y="130200"/>
                </a:lnTo>
                <a:lnTo>
                  <a:pt x="159011" y="129625"/>
                </a:lnTo>
                <a:lnTo>
                  <a:pt x="179737" y="128985"/>
                </a:lnTo>
                <a:lnTo>
                  <a:pt x="208276" y="128625"/>
                </a:lnTo>
                <a:lnTo>
                  <a:pt x="217244" y="129527"/>
                </a:lnTo>
                <a:lnTo>
                  <a:pt x="226080" y="131080"/>
                </a:lnTo>
                <a:lnTo>
                  <a:pt x="234829" y="133069"/>
                </a:lnTo>
                <a:lnTo>
                  <a:pt x="244471" y="134394"/>
                </a:lnTo>
                <a:lnTo>
                  <a:pt x="254709" y="135278"/>
                </a:lnTo>
                <a:lnTo>
                  <a:pt x="265345" y="135867"/>
                </a:lnTo>
                <a:lnTo>
                  <a:pt x="275292" y="137212"/>
                </a:lnTo>
                <a:lnTo>
                  <a:pt x="284782" y="139062"/>
                </a:lnTo>
                <a:lnTo>
                  <a:pt x="293965" y="141247"/>
                </a:lnTo>
                <a:lnTo>
                  <a:pt x="303898" y="144609"/>
                </a:lnTo>
                <a:lnTo>
                  <a:pt x="314330" y="148755"/>
                </a:lnTo>
                <a:lnTo>
                  <a:pt x="334175" y="157490"/>
                </a:lnTo>
                <a:lnTo>
                  <a:pt x="349346" y="164547"/>
                </a:lnTo>
                <a:lnTo>
                  <a:pt x="357010" y="167763"/>
                </a:lnTo>
                <a:lnTo>
                  <a:pt x="364978" y="170858"/>
                </a:lnTo>
                <a:lnTo>
                  <a:pt x="373147" y="173875"/>
                </a:lnTo>
                <a:lnTo>
                  <a:pt x="380498" y="177791"/>
                </a:lnTo>
                <a:lnTo>
                  <a:pt x="387304" y="182307"/>
                </a:lnTo>
                <a:lnTo>
                  <a:pt x="393746" y="187222"/>
                </a:lnTo>
                <a:lnTo>
                  <a:pt x="398993" y="192404"/>
                </a:lnTo>
                <a:lnTo>
                  <a:pt x="403444" y="197764"/>
                </a:lnTo>
                <a:lnTo>
                  <a:pt x="407364" y="203242"/>
                </a:lnTo>
                <a:lnTo>
                  <a:pt x="411882" y="207847"/>
                </a:lnTo>
                <a:lnTo>
                  <a:pt x="427342" y="219830"/>
                </a:lnTo>
                <a:lnTo>
                  <a:pt x="432821" y="224620"/>
                </a:lnTo>
                <a:lnTo>
                  <a:pt x="438378" y="229718"/>
                </a:lnTo>
                <a:lnTo>
                  <a:pt x="442083" y="235023"/>
                </a:lnTo>
                <a:lnTo>
                  <a:pt x="444553" y="240464"/>
                </a:lnTo>
                <a:lnTo>
                  <a:pt x="446200" y="245996"/>
                </a:lnTo>
                <a:lnTo>
                  <a:pt x="447297" y="250637"/>
                </a:lnTo>
                <a:lnTo>
                  <a:pt x="448517" y="258333"/>
                </a:lnTo>
                <a:lnTo>
                  <a:pt x="447890" y="260767"/>
                </a:lnTo>
                <a:lnTo>
                  <a:pt x="446520" y="262389"/>
                </a:lnTo>
                <a:lnTo>
                  <a:pt x="432348" y="2656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3519965" y="2786140"/>
            <a:ext cx="503395" cy="221541"/>
          </a:xfrm>
          <a:custGeom>
            <a:avLst/>
            <a:gdLst/>
            <a:ahLst/>
            <a:cxnLst/>
            <a:rect l="0" t="0" r="0" b="0"/>
            <a:pathLst>
              <a:path w="503395" h="221541">
                <a:moveTo>
                  <a:pt x="14762" y="77074"/>
                </a:moveTo>
                <a:lnTo>
                  <a:pt x="5660" y="72524"/>
                </a:lnTo>
                <a:lnTo>
                  <a:pt x="2979" y="70230"/>
                </a:lnTo>
                <a:lnTo>
                  <a:pt x="1192" y="67749"/>
                </a:lnTo>
                <a:lnTo>
                  <a:pt x="0" y="65143"/>
                </a:lnTo>
                <a:lnTo>
                  <a:pt x="158" y="63405"/>
                </a:lnTo>
                <a:lnTo>
                  <a:pt x="1216" y="62247"/>
                </a:lnTo>
                <a:lnTo>
                  <a:pt x="2874" y="61474"/>
                </a:lnTo>
                <a:lnTo>
                  <a:pt x="9758" y="55836"/>
                </a:lnTo>
                <a:lnTo>
                  <a:pt x="15078" y="50808"/>
                </a:lnTo>
                <a:lnTo>
                  <a:pt x="17830" y="48133"/>
                </a:lnTo>
                <a:lnTo>
                  <a:pt x="25380" y="44445"/>
                </a:lnTo>
                <a:lnTo>
                  <a:pt x="36128" y="40082"/>
                </a:lnTo>
                <a:lnTo>
                  <a:pt x="49009" y="35268"/>
                </a:lnTo>
                <a:lnTo>
                  <a:pt x="59501" y="31106"/>
                </a:lnTo>
                <a:lnTo>
                  <a:pt x="68400" y="27379"/>
                </a:lnTo>
                <a:lnTo>
                  <a:pt x="76238" y="23941"/>
                </a:lnTo>
                <a:lnTo>
                  <a:pt x="87179" y="19745"/>
                </a:lnTo>
                <a:lnTo>
                  <a:pt x="114575" y="10002"/>
                </a:lnTo>
                <a:lnTo>
                  <a:pt x="126072" y="6642"/>
                </a:lnTo>
                <a:lnTo>
                  <a:pt x="135641" y="4402"/>
                </a:lnTo>
                <a:lnTo>
                  <a:pt x="151353" y="1913"/>
                </a:lnTo>
                <a:lnTo>
                  <a:pt x="164687" y="807"/>
                </a:lnTo>
                <a:lnTo>
                  <a:pt x="176963" y="316"/>
                </a:lnTo>
                <a:lnTo>
                  <a:pt x="194584" y="39"/>
                </a:lnTo>
                <a:lnTo>
                  <a:pt x="200366" y="0"/>
                </a:lnTo>
                <a:lnTo>
                  <a:pt x="205173" y="926"/>
                </a:lnTo>
                <a:lnTo>
                  <a:pt x="217442" y="6781"/>
                </a:lnTo>
                <a:lnTo>
                  <a:pt x="227397" y="11860"/>
                </a:lnTo>
                <a:lnTo>
                  <a:pt x="230814" y="14548"/>
                </a:lnTo>
                <a:lnTo>
                  <a:pt x="233091" y="17293"/>
                </a:lnTo>
                <a:lnTo>
                  <a:pt x="236575" y="22882"/>
                </a:lnTo>
                <a:lnTo>
                  <a:pt x="241298" y="28542"/>
                </a:lnTo>
                <a:lnTo>
                  <a:pt x="242938" y="31384"/>
                </a:lnTo>
                <a:lnTo>
                  <a:pt x="244761" y="37083"/>
                </a:lnTo>
                <a:lnTo>
                  <a:pt x="245247" y="41841"/>
                </a:lnTo>
                <a:lnTo>
                  <a:pt x="245571" y="47871"/>
                </a:lnTo>
                <a:lnTo>
                  <a:pt x="246027" y="64929"/>
                </a:lnTo>
                <a:lnTo>
                  <a:pt x="246091" y="68978"/>
                </a:lnTo>
                <a:lnTo>
                  <a:pt x="245181" y="72629"/>
                </a:lnTo>
                <a:lnTo>
                  <a:pt x="241631" y="79226"/>
                </a:lnTo>
                <a:lnTo>
                  <a:pt x="238398" y="83272"/>
                </a:lnTo>
                <a:lnTo>
                  <a:pt x="234338" y="87873"/>
                </a:lnTo>
                <a:lnTo>
                  <a:pt x="229726" y="92846"/>
                </a:lnTo>
                <a:lnTo>
                  <a:pt x="224746" y="97114"/>
                </a:lnTo>
                <a:lnTo>
                  <a:pt x="219521" y="100912"/>
                </a:lnTo>
                <a:lnTo>
                  <a:pt x="214133" y="104396"/>
                </a:lnTo>
                <a:lnTo>
                  <a:pt x="209589" y="108624"/>
                </a:lnTo>
                <a:lnTo>
                  <a:pt x="205606" y="113348"/>
                </a:lnTo>
                <a:lnTo>
                  <a:pt x="201999" y="118401"/>
                </a:lnTo>
                <a:lnTo>
                  <a:pt x="197689" y="122723"/>
                </a:lnTo>
                <a:lnTo>
                  <a:pt x="192911" y="126557"/>
                </a:lnTo>
                <a:lnTo>
                  <a:pt x="187820" y="130065"/>
                </a:lnTo>
                <a:lnTo>
                  <a:pt x="177759" y="136214"/>
                </a:lnTo>
                <a:lnTo>
                  <a:pt x="148800" y="153206"/>
                </a:lnTo>
                <a:lnTo>
                  <a:pt x="126405" y="165838"/>
                </a:lnTo>
                <a:lnTo>
                  <a:pt x="110101" y="174628"/>
                </a:lnTo>
                <a:lnTo>
                  <a:pt x="96505" y="181709"/>
                </a:lnTo>
                <a:lnTo>
                  <a:pt x="81572" y="188031"/>
                </a:lnTo>
                <a:lnTo>
                  <a:pt x="73590" y="191051"/>
                </a:lnTo>
                <a:lnTo>
                  <a:pt x="65411" y="194969"/>
                </a:lnTo>
                <a:lnTo>
                  <a:pt x="57100" y="199486"/>
                </a:lnTo>
                <a:lnTo>
                  <a:pt x="48702" y="204402"/>
                </a:lnTo>
                <a:lnTo>
                  <a:pt x="36831" y="209865"/>
                </a:lnTo>
                <a:lnTo>
                  <a:pt x="26001" y="213372"/>
                </a:lnTo>
                <a:lnTo>
                  <a:pt x="25112" y="214612"/>
                </a:lnTo>
                <a:lnTo>
                  <a:pt x="24124" y="218530"/>
                </a:lnTo>
                <a:lnTo>
                  <a:pt x="25767" y="219955"/>
                </a:lnTo>
                <a:lnTo>
                  <a:pt x="32670" y="221540"/>
                </a:lnTo>
                <a:lnTo>
                  <a:pt x="47656" y="221010"/>
                </a:lnTo>
                <a:lnTo>
                  <a:pt x="119335" y="216665"/>
                </a:lnTo>
                <a:lnTo>
                  <a:pt x="153949" y="215315"/>
                </a:lnTo>
                <a:lnTo>
                  <a:pt x="190305" y="214555"/>
                </a:lnTo>
                <a:lnTo>
                  <a:pt x="287421" y="214243"/>
                </a:lnTo>
                <a:lnTo>
                  <a:pt x="430092" y="207451"/>
                </a:lnTo>
                <a:lnTo>
                  <a:pt x="454526" y="206855"/>
                </a:lnTo>
                <a:lnTo>
                  <a:pt x="470815" y="205505"/>
                </a:lnTo>
                <a:lnTo>
                  <a:pt x="481676" y="203652"/>
                </a:lnTo>
                <a:lnTo>
                  <a:pt x="503394" y="1970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3328987" y="3045554"/>
            <a:ext cx="857251" cy="74836"/>
          </a:xfrm>
          <a:custGeom>
            <a:avLst/>
            <a:gdLst/>
            <a:ahLst/>
            <a:cxnLst/>
            <a:rect l="0" t="0" r="0" b="0"/>
            <a:pathLst>
              <a:path w="857251" h="74836">
                <a:moveTo>
                  <a:pt x="0" y="74835"/>
                </a:moveTo>
                <a:lnTo>
                  <a:pt x="18203" y="70285"/>
                </a:lnTo>
                <a:lnTo>
                  <a:pt x="26423" y="67991"/>
                </a:lnTo>
                <a:lnTo>
                  <a:pt x="43176" y="62904"/>
                </a:lnTo>
                <a:lnTo>
                  <a:pt x="51644" y="61166"/>
                </a:lnTo>
                <a:lnTo>
                  <a:pt x="68673" y="59235"/>
                </a:lnTo>
                <a:lnTo>
                  <a:pt x="83882" y="55863"/>
                </a:lnTo>
                <a:lnTo>
                  <a:pt x="103546" y="50757"/>
                </a:lnTo>
                <a:lnTo>
                  <a:pt x="126181" y="44496"/>
                </a:lnTo>
                <a:lnTo>
                  <a:pt x="146033" y="40322"/>
                </a:lnTo>
                <a:lnTo>
                  <a:pt x="164031" y="37539"/>
                </a:lnTo>
                <a:lnTo>
                  <a:pt x="180791" y="35684"/>
                </a:lnTo>
                <a:lnTo>
                  <a:pt x="201490" y="32542"/>
                </a:lnTo>
                <a:lnTo>
                  <a:pt x="249889" y="23971"/>
                </a:lnTo>
                <a:lnTo>
                  <a:pt x="271368" y="20923"/>
                </a:lnTo>
                <a:lnTo>
                  <a:pt x="290449" y="18891"/>
                </a:lnTo>
                <a:lnTo>
                  <a:pt x="307933" y="17537"/>
                </a:lnTo>
                <a:lnTo>
                  <a:pt x="325303" y="16634"/>
                </a:lnTo>
                <a:lnTo>
                  <a:pt x="359845" y="15631"/>
                </a:lnTo>
                <a:lnTo>
                  <a:pt x="458347" y="14899"/>
                </a:lnTo>
                <a:lnTo>
                  <a:pt x="764421" y="14829"/>
                </a:lnTo>
                <a:lnTo>
                  <a:pt x="775362" y="13876"/>
                </a:lnTo>
                <a:lnTo>
                  <a:pt x="785513" y="12288"/>
                </a:lnTo>
                <a:lnTo>
                  <a:pt x="795138" y="10278"/>
                </a:lnTo>
                <a:lnTo>
                  <a:pt x="815992" y="5503"/>
                </a:lnTo>
                <a:lnTo>
                  <a:pt x="826887" y="2896"/>
                </a:lnTo>
                <a:lnTo>
                  <a:pt x="835103" y="1159"/>
                </a:lnTo>
                <a:lnTo>
                  <a:pt x="841533" y="0"/>
                </a:lnTo>
                <a:lnTo>
                  <a:pt x="857250" y="62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3502069" y="3129067"/>
            <a:ext cx="271273" cy="270276"/>
          </a:xfrm>
          <a:custGeom>
            <a:avLst/>
            <a:gdLst/>
            <a:ahLst/>
            <a:cxnLst/>
            <a:rect l="0" t="0" r="0" b="0"/>
            <a:pathLst>
              <a:path w="271273" h="270276">
                <a:moveTo>
                  <a:pt x="238398" y="8468"/>
                </a:moveTo>
                <a:lnTo>
                  <a:pt x="231017" y="1087"/>
                </a:lnTo>
                <a:lnTo>
                  <a:pt x="225275" y="425"/>
                </a:lnTo>
                <a:lnTo>
                  <a:pt x="215168" y="0"/>
                </a:lnTo>
                <a:lnTo>
                  <a:pt x="211482" y="917"/>
                </a:lnTo>
                <a:lnTo>
                  <a:pt x="206166" y="2482"/>
                </a:lnTo>
                <a:lnTo>
                  <a:pt x="199765" y="4477"/>
                </a:lnTo>
                <a:lnTo>
                  <a:pt x="193593" y="6760"/>
                </a:lnTo>
                <a:lnTo>
                  <a:pt x="187573" y="9234"/>
                </a:lnTo>
                <a:lnTo>
                  <a:pt x="181654" y="11836"/>
                </a:lnTo>
                <a:lnTo>
                  <a:pt x="169999" y="17267"/>
                </a:lnTo>
                <a:lnTo>
                  <a:pt x="146994" y="28515"/>
                </a:lnTo>
                <a:lnTo>
                  <a:pt x="141267" y="30405"/>
                </a:lnTo>
                <a:lnTo>
                  <a:pt x="135544" y="31665"/>
                </a:lnTo>
                <a:lnTo>
                  <a:pt x="129824" y="32505"/>
                </a:lnTo>
                <a:lnTo>
                  <a:pt x="124105" y="34018"/>
                </a:lnTo>
                <a:lnTo>
                  <a:pt x="118388" y="35978"/>
                </a:lnTo>
                <a:lnTo>
                  <a:pt x="112671" y="38238"/>
                </a:lnTo>
                <a:lnTo>
                  <a:pt x="106955" y="39745"/>
                </a:lnTo>
                <a:lnTo>
                  <a:pt x="101240" y="40749"/>
                </a:lnTo>
                <a:lnTo>
                  <a:pt x="95524" y="41418"/>
                </a:lnTo>
                <a:lnTo>
                  <a:pt x="90761" y="42817"/>
                </a:lnTo>
                <a:lnTo>
                  <a:pt x="82929" y="46912"/>
                </a:lnTo>
                <a:lnTo>
                  <a:pt x="77602" y="48384"/>
                </a:lnTo>
                <a:lnTo>
                  <a:pt x="71193" y="49366"/>
                </a:lnTo>
                <a:lnTo>
                  <a:pt x="64064" y="50021"/>
                </a:lnTo>
                <a:lnTo>
                  <a:pt x="55500" y="50457"/>
                </a:lnTo>
                <a:lnTo>
                  <a:pt x="21531" y="51215"/>
                </a:lnTo>
                <a:lnTo>
                  <a:pt x="20478" y="53158"/>
                </a:lnTo>
                <a:lnTo>
                  <a:pt x="20728" y="56359"/>
                </a:lnTo>
                <a:lnTo>
                  <a:pt x="21847" y="60398"/>
                </a:lnTo>
                <a:lnTo>
                  <a:pt x="21641" y="66900"/>
                </a:lnTo>
                <a:lnTo>
                  <a:pt x="20550" y="75045"/>
                </a:lnTo>
                <a:lnTo>
                  <a:pt x="11957" y="120044"/>
                </a:lnTo>
                <a:lnTo>
                  <a:pt x="9332" y="129524"/>
                </a:lnTo>
                <a:lnTo>
                  <a:pt x="6630" y="136797"/>
                </a:lnTo>
                <a:lnTo>
                  <a:pt x="0" y="150763"/>
                </a:lnTo>
                <a:lnTo>
                  <a:pt x="409" y="152861"/>
                </a:lnTo>
                <a:lnTo>
                  <a:pt x="3403" y="157732"/>
                </a:lnTo>
                <a:lnTo>
                  <a:pt x="5534" y="159412"/>
                </a:lnTo>
                <a:lnTo>
                  <a:pt x="7908" y="160532"/>
                </a:lnTo>
                <a:lnTo>
                  <a:pt x="10443" y="161279"/>
                </a:lnTo>
                <a:lnTo>
                  <a:pt x="12133" y="160825"/>
                </a:lnTo>
                <a:lnTo>
                  <a:pt x="13259" y="159569"/>
                </a:lnTo>
                <a:lnTo>
                  <a:pt x="14011" y="157779"/>
                </a:lnTo>
                <a:lnTo>
                  <a:pt x="15464" y="156586"/>
                </a:lnTo>
                <a:lnTo>
                  <a:pt x="17385" y="155791"/>
                </a:lnTo>
                <a:lnTo>
                  <a:pt x="19619" y="155261"/>
                </a:lnTo>
                <a:lnTo>
                  <a:pt x="23965" y="153002"/>
                </a:lnTo>
                <a:lnTo>
                  <a:pt x="29721" y="149592"/>
                </a:lnTo>
                <a:lnTo>
                  <a:pt x="36415" y="145413"/>
                </a:lnTo>
                <a:lnTo>
                  <a:pt x="42782" y="141674"/>
                </a:lnTo>
                <a:lnTo>
                  <a:pt x="48933" y="138230"/>
                </a:lnTo>
                <a:lnTo>
                  <a:pt x="60846" y="131862"/>
                </a:lnTo>
                <a:lnTo>
                  <a:pt x="72491" y="125857"/>
                </a:lnTo>
                <a:lnTo>
                  <a:pt x="79216" y="123875"/>
                </a:lnTo>
                <a:lnTo>
                  <a:pt x="86557" y="122553"/>
                </a:lnTo>
                <a:lnTo>
                  <a:pt x="94308" y="121672"/>
                </a:lnTo>
                <a:lnTo>
                  <a:pt x="104238" y="120132"/>
                </a:lnTo>
                <a:lnTo>
                  <a:pt x="127971" y="115881"/>
                </a:lnTo>
                <a:lnTo>
                  <a:pt x="139063" y="114367"/>
                </a:lnTo>
                <a:lnTo>
                  <a:pt x="149314" y="113357"/>
                </a:lnTo>
                <a:lnTo>
                  <a:pt x="159007" y="112684"/>
                </a:lnTo>
                <a:lnTo>
                  <a:pt x="174856" y="111936"/>
                </a:lnTo>
                <a:lnTo>
                  <a:pt x="181749" y="111736"/>
                </a:lnTo>
                <a:lnTo>
                  <a:pt x="188249" y="112556"/>
                </a:lnTo>
                <a:lnTo>
                  <a:pt x="194488" y="114055"/>
                </a:lnTo>
                <a:lnTo>
                  <a:pt x="200552" y="116007"/>
                </a:lnTo>
                <a:lnTo>
                  <a:pt x="206500" y="118260"/>
                </a:lnTo>
                <a:lnTo>
                  <a:pt x="212370" y="120715"/>
                </a:lnTo>
                <a:lnTo>
                  <a:pt x="218188" y="123304"/>
                </a:lnTo>
                <a:lnTo>
                  <a:pt x="224925" y="125983"/>
                </a:lnTo>
                <a:lnTo>
                  <a:pt x="240030" y="131499"/>
                </a:lnTo>
                <a:lnTo>
                  <a:pt x="246154" y="135256"/>
                </a:lnTo>
                <a:lnTo>
                  <a:pt x="251188" y="139666"/>
                </a:lnTo>
                <a:lnTo>
                  <a:pt x="255497" y="144511"/>
                </a:lnTo>
                <a:lnTo>
                  <a:pt x="260285" y="152434"/>
                </a:lnTo>
                <a:lnTo>
                  <a:pt x="261562" y="155880"/>
                </a:lnTo>
                <a:lnTo>
                  <a:pt x="265521" y="162249"/>
                </a:lnTo>
                <a:lnTo>
                  <a:pt x="267910" y="165281"/>
                </a:lnTo>
                <a:lnTo>
                  <a:pt x="269503" y="169208"/>
                </a:lnTo>
                <a:lnTo>
                  <a:pt x="270564" y="173730"/>
                </a:lnTo>
                <a:lnTo>
                  <a:pt x="271272" y="178650"/>
                </a:lnTo>
                <a:lnTo>
                  <a:pt x="270792" y="182883"/>
                </a:lnTo>
                <a:lnTo>
                  <a:pt x="269519" y="186657"/>
                </a:lnTo>
                <a:lnTo>
                  <a:pt x="267718" y="190125"/>
                </a:lnTo>
                <a:lnTo>
                  <a:pt x="266517" y="194343"/>
                </a:lnTo>
                <a:lnTo>
                  <a:pt x="265716" y="199060"/>
                </a:lnTo>
                <a:lnTo>
                  <a:pt x="265183" y="204109"/>
                </a:lnTo>
                <a:lnTo>
                  <a:pt x="263874" y="208428"/>
                </a:lnTo>
                <a:lnTo>
                  <a:pt x="259881" y="215766"/>
                </a:lnTo>
                <a:lnTo>
                  <a:pt x="252391" y="222203"/>
                </a:lnTo>
                <a:lnTo>
                  <a:pt x="247726" y="225253"/>
                </a:lnTo>
                <a:lnTo>
                  <a:pt x="232384" y="236262"/>
                </a:lnTo>
                <a:lnTo>
                  <a:pt x="222959" y="243198"/>
                </a:lnTo>
                <a:lnTo>
                  <a:pt x="214770" y="247822"/>
                </a:lnTo>
                <a:lnTo>
                  <a:pt x="207406" y="250904"/>
                </a:lnTo>
                <a:lnTo>
                  <a:pt x="200591" y="252960"/>
                </a:lnTo>
                <a:lnTo>
                  <a:pt x="194144" y="255283"/>
                </a:lnTo>
                <a:lnTo>
                  <a:pt x="187940" y="257783"/>
                </a:lnTo>
                <a:lnTo>
                  <a:pt x="181899" y="260403"/>
                </a:lnTo>
                <a:lnTo>
                  <a:pt x="174062" y="262150"/>
                </a:lnTo>
                <a:lnTo>
                  <a:pt x="165027" y="263314"/>
                </a:lnTo>
                <a:lnTo>
                  <a:pt x="155194" y="264090"/>
                </a:lnTo>
                <a:lnTo>
                  <a:pt x="146734" y="265560"/>
                </a:lnTo>
                <a:lnTo>
                  <a:pt x="139188" y="267493"/>
                </a:lnTo>
                <a:lnTo>
                  <a:pt x="132254" y="269734"/>
                </a:lnTo>
                <a:lnTo>
                  <a:pt x="125725" y="270275"/>
                </a:lnTo>
                <a:lnTo>
                  <a:pt x="119468" y="269684"/>
                </a:lnTo>
                <a:lnTo>
                  <a:pt x="113391" y="268336"/>
                </a:lnTo>
                <a:lnTo>
                  <a:pt x="91399" y="264300"/>
                </a:lnTo>
                <a:lnTo>
                  <a:pt x="77534" y="261890"/>
                </a:lnTo>
                <a:lnTo>
                  <a:pt x="67338" y="260283"/>
                </a:lnTo>
                <a:lnTo>
                  <a:pt x="59588" y="259213"/>
                </a:lnTo>
                <a:lnTo>
                  <a:pt x="53469" y="258498"/>
                </a:lnTo>
                <a:lnTo>
                  <a:pt x="48437" y="257070"/>
                </a:lnTo>
                <a:lnTo>
                  <a:pt x="40306" y="252942"/>
                </a:lnTo>
                <a:lnTo>
                  <a:pt x="33517" y="250473"/>
                </a:lnTo>
                <a:lnTo>
                  <a:pt x="30373" y="249815"/>
                </a:lnTo>
                <a:lnTo>
                  <a:pt x="24340" y="246543"/>
                </a:lnTo>
                <a:lnTo>
                  <a:pt x="17256" y="241232"/>
                </a:lnTo>
                <a:lnTo>
                  <a:pt x="16288" y="235426"/>
                </a:lnTo>
                <a:lnTo>
                  <a:pt x="16029" y="231211"/>
                </a:lnTo>
                <a:lnTo>
                  <a:pt x="16810" y="228400"/>
                </a:lnTo>
                <a:lnTo>
                  <a:pt x="18282" y="226527"/>
                </a:lnTo>
                <a:lnTo>
                  <a:pt x="24085" y="2227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3903345" y="3128962"/>
            <a:ext cx="87043" cy="265749"/>
          </a:xfrm>
          <a:custGeom>
            <a:avLst/>
            <a:gdLst/>
            <a:ahLst/>
            <a:cxnLst/>
            <a:rect l="0" t="0" r="0" b="0"/>
            <a:pathLst>
              <a:path w="87043" h="265749">
                <a:moveTo>
                  <a:pt x="0" y="0"/>
                </a:moveTo>
                <a:lnTo>
                  <a:pt x="0" y="32965"/>
                </a:lnTo>
                <a:lnTo>
                  <a:pt x="952" y="40074"/>
                </a:lnTo>
                <a:lnTo>
                  <a:pt x="2540" y="45766"/>
                </a:lnTo>
                <a:lnTo>
                  <a:pt x="4550" y="50513"/>
                </a:lnTo>
                <a:lnTo>
                  <a:pt x="6843" y="57488"/>
                </a:lnTo>
                <a:lnTo>
                  <a:pt x="9324" y="65948"/>
                </a:lnTo>
                <a:lnTo>
                  <a:pt x="11931" y="75398"/>
                </a:lnTo>
                <a:lnTo>
                  <a:pt x="15574" y="85508"/>
                </a:lnTo>
                <a:lnTo>
                  <a:pt x="19908" y="96058"/>
                </a:lnTo>
                <a:lnTo>
                  <a:pt x="28850" y="116035"/>
                </a:lnTo>
                <a:lnTo>
                  <a:pt x="35999" y="131264"/>
                </a:lnTo>
                <a:lnTo>
                  <a:pt x="54481" y="173301"/>
                </a:lnTo>
                <a:lnTo>
                  <a:pt x="59181" y="186019"/>
                </a:lnTo>
                <a:lnTo>
                  <a:pt x="62314" y="196403"/>
                </a:lnTo>
                <a:lnTo>
                  <a:pt x="64402" y="205230"/>
                </a:lnTo>
                <a:lnTo>
                  <a:pt x="67699" y="214925"/>
                </a:lnTo>
                <a:lnTo>
                  <a:pt x="71803" y="225199"/>
                </a:lnTo>
                <a:lnTo>
                  <a:pt x="76443" y="235857"/>
                </a:lnTo>
                <a:lnTo>
                  <a:pt x="79537" y="243916"/>
                </a:lnTo>
                <a:lnTo>
                  <a:pt x="81600" y="250241"/>
                </a:lnTo>
                <a:lnTo>
                  <a:pt x="82974" y="255410"/>
                </a:lnTo>
                <a:lnTo>
                  <a:pt x="84844" y="258856"/>
                </a:lnTo>
                <a:lnTo>
                  <a:pt x="87042" y="261153"/>
                </a:lnTo>
                <a:lnTo>
                  <a:pt x="85725" y="26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4271962" y="3208053"/>
            <a:ext cx="557214" cy="58070"/>
          </a:xfrm>
          <a:custGeom>
            <a:avLst/>
            <a:gdLst/>
            <a:ahLst/>
            <a:cxnLst/>
            <a:rect l="0" t="0" r="0" b="0"/>
            <a:pathLst>
              <a:path w="557214" h="58070">
                <a:moveTo>
                  <a:pt x="0" y="58069"/>
                </a:moveTo>
                <a:lnTo>
                  <a:pt x="4551" y="58069"/>
                </a:lnTo>
                <a:lnTo>
                  <a:pt x="6844" y="57117"/>
                </a:lnTo>
                <a:lnTo>
                  <a:pt x="9325" y="55529"/>
                </a:lnTo>
                <a:lnTo>
                  <a:pt x="11931" y="53518"/>
                </a:lnTo>
                <a:lnTo>
                  <a:pt x="15574" y="52178"/>
                </a:lnTo>
                <a:lnTo>
                  <a:pt x="24702" y="50688"/>
                </a:lnTo>
                <a:lnTo>
                  <a:pt x="40193" y="49732"/>
                </a:lnTo>
                <a:lnTo>
                  <a:pt x="56147" y="48614"/>
                </a:lnTo>
                <a:lnTo>
                  <a:pt x="63149" y="47003"/>
                </a:lnTo>
                <a:lnTo>
                  <a:pt x="70674" y="44977"/>
                </a:lnTo>
                <a:lnTo>
                  <a:pt x="78549" y="43626"/>
                </a:lnTo>
                <a:lnTo>
                  <a:pt x="94918" y="42125"/>
                </a:lnTo>
                <a:lnTo>
                  <a:pt x="111718" y="41458"/>
                </a:lnTo>
                <a:lnTo>
                  <a:pt x="120198" y="41280"/>
                </a:lnTo>
                <a:lnTo>
                  <a:pt x="129663" y="40209"/>
                </a:lnTo>
                <a:lnTo>
                  <a:pt x="139782" y="38542"/>
                </a:lnTo>
                <a:lnTo>
                  <a:pt x="150338" y="36478"/>
                </a:lnTo>
                <a:lnTo>
                  <a:pt x="172227" y="31646"/>
                </a:lnTo>
                <a:lnTo>
                  <a:pt x="183398" y="29024"/>
                </a:lnTo>
                <a:lnTo>
                  <a:pt x="194655" y="27276"/>
                </a:lnTo>
                <a:lnTo>
                  <a:pt x="205970" y="26110"/>
                </a:lnTo>
                <a:lnTo>
                  <a:pt x="217324" y="25333"/>
                </a:lnTo>
                <a:lnTo>
                  <a:pt x="265499" y="19390"/>
                </a:lnTo>
                <a:lnTo>
                  <a:pt x="297014" y="15138"/>
                </a:lnTo>
                <a:lnTo>
                  <a:pt x="362512" y="7874"/>
                </a:lnTo>
                <a:lnTo>
                  <a:pt x="395979" y="4603"/>
                </a:lnTo>
                <a:lnTo>
                  <a:pt x="424006" y="2422"/>
                </a:lnTo>
                <a:lnTo>
                  <a:pt x="448406" y="969"/>
                </a:lnTo>
                <a:lnTo>
                  <a:pt x="470387" y="0"/>
                </a:lnTo>
                <a:lnTo>
                  <a:pt x="488851" y="306"/>
                </a:lnTo>
                <a:lnTo>
                  <a:pt x="504971" y="1463"/>
                </a:lnTo>
                <a:lnTo>
                  <a:pt x="530184" y="4336"/>
                </a:lnTo>
                <a:lnTo>
                  <a:pt x="538241" y="5102"/>
                </a:lnTo>
                <a:lnTo>
                  <a:pt x="557213" y="66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4235961" y="3180397"/>
            <a:ext cx="284605" cy="154306"/>
          </a:xfrm>
          <a:custGeom>
            <a:avLst/>
            <a:gdLst/>
            <a:ahLst/>
            <a:cxnLst/>
            <a:rect l="0" t="0" r="0" b="0"/>
            <a:pathLst>
              <a:path w="284605" h="154306">
                <a:moveTo>
                  <a:pt x="190306" y="0"/>
                </a:moveTo>
                <a:lnTo>
                  <a:pt x="175544" y="0"/>
                </a:lnTo>
                <a:lnTo>
                  <a:pt x="171680" y="2540"/>
                </a:lnTo>
                <a:lnTo>
                  <a:pt x="165835" y="6844"/>
                </a:lnTo>
                <a:lnTo>
                  <a:pt x="161610" y="9325"/>
                </a:lnTo>
                <a:lnTo>
                  <a:pt x="156888" y="11932"/>
                </a:lnTo>
                <a:lnTo>
                  <a:pt x="146561" y="17368"/>
                </a:lnTo>
                <a:lnTo>
                  <a:pt x="124409" y="28619"/>
                </a:lnTo>
                <a:lnTo>
                  <a:pt x="114942" y="32415"/>
                </a:lnTo>
                <a:lnTo>
                  <a:pt x="89183" y="41711"/>
                </a:lnTo>
                <a:lnTo>
                  <a:pt x="76219" y="45905"/>
                </a:lnTo>
                <a:lnTo>
                  <a:pt x="63765" y="49653"/>
                </a:lnTo>
                <a:lnTo>
                  <a:pt x="40721" y="56358"/>
                </a:lnTo>
                <a:lnTo>
                  <a:pt x="20953" y="62513"/>
                </a:lnTo>
                <a:lnTo>
                  <a:pt x="13587" y="64535"/>
                </a:lnTo>
                <a:lnTo>
                  <a:pt x="7723" y="65884"/>
                </a:lnTo>
                <a:lnTo>
                  <a:pt x="573" y="67382"/>
                </a:lnTo>
                <a:lnTo>
                  <a:pt x="0" y="67781"/>
                </a:lnTo>
                <a:lnTo>
                  <a:pt x="570" y="68048"/>
                </a:lnTo>
                <a:lnTo>
                  <a:pt x="3744" y="70884"/>
                </a:lnTo>
                <a:lnTo>
                  <a:pt x="5924" y="72973"/>
                </a:lnTo>
                <a:lnTo>
                  <a:pt x="8330" y="74366"/>
                </a:lnTo>
                <a:lnTo>
                  <a:pt x="16266" y="77280"/>
                </a:lnTo>
                <a:lnTo>
                  <a:pt x="21832" y="81336"/>
                </a:lnTo>
                <a:lnTo>
                  <a:pt x="27508" y="83752"/>
                </a:lnTo>
                <a:lnTo>
                  <a:pt x="35101" y="86315"/>
                </a:lnTo>
                <a:lnTo>
                  <a:pt x="43974" y="88975"/>
                </a:lnTo>
                <a:lnTo>
                  <a:pt x="51794" y="90750"/>
                </a:lnTo>
                <a:lnTo>
                  <a:pt x="58912" y="91932"/>
                </a:lnTo>
                <a:lnTo>
                  <a:pt x="65563" y="92721"/>
                </a:lnTo>
                <a:lnTo>
                  <a:pt x="71902" y="94199"/>
                </a:lnTo>
                <a:lnTo>
                  <a:pt x="78032" y="96137"/>
                </a:lnTo>
                <a:lnTo>
                  <a:pt x="84024" y="98381"/>
                </a:lnTo>
                <a:lnTo>
                  <a:pt x="89924" y="99877"/>
                </a:lnTo>
                <a:lnTo>
                  <a:pt x="95762" y="100875"/>
                </a:lnTo>
                <a:lnTo>
                  <a:pt x="101559" y="101540"/>
                </a:lnTo>
                <a:lnTo>
                  <a:pt x="110186" y="102936"/>
                </a:lnTo>
                <a:lnTo>
                  <a:pt x="132473" y="107027"/>
                </a:lnTo>
                <a:lnTo>
                  <a:pt x="142226" y="109451"/>
                </a:lnTo>
                <a:lnTo>
                  <a:pt x="150632" y="112020"/>
                </a:lnTo>
                <a:lnTo>
                  <a:pt x="158142" y="114685"/>
                </a:lnTo>
                <a:lnTo>
                  <a:pt x="165053" y="116462"/>
                </a:lnTo>
                <a:lnTo>
                  <a:pt x="171566" y="117646"/>
                </a:lnTo>
                <a:lnTo>
                  <a:pt x="177812" y="118436"/>
                </a:lnTo>
                <a:lnTo>
                  <a:pt x="186740" y="120867"/>
                </a:lnTo>
                <a:lnTo>
                  <a:pt x="197453" y="124393"/>
                </a:lnTo>
                <a:lnTo>
                  <a:pt x="209359" y="128649"/>
                </a:lnTo>
                <a:lnTo>
                  <a:pt x="218248" y="132439"/>
                </a:lnTo>
                <a:lnTo>
                  <a:pt x="225127" y="135918"/>
                </a:lnTo>
                <a:lnTo>
                  <a:pt x="230664" y="139189"/>
                </a:lnTo>
                <a:lnTo>
                  <a:pt x="236262" y="141370"/>
                </a:lnTo>
                <a:lnTo>
                  <a:pt x="241898" y="142824"/>
                </a:lnTo>
                <a:lnTo>
                  <a:pt x="247561" y="143794"/>
                </a:lnTo>
                <a:lnTo>
                  <a:pt x="256393" y="147411"/>
                </a:lnTo>
                <a:lnTo>
                  <a:pt x="263493" y="151241"/>
                </a:lnTo>
                <a:lnTo>
                  <a:pt x="266720" y="152262"/>
                </a:lnTo>
                <a:lnTo>
                  <a:pt x="284604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4863613" y="3111817"/>
            <a:ext cx="205592" cy="179871"/>
          </a:xfrm>
          <a:custGeom>
            <a:avLst/>
            <a:gdLst/>
            <a:ahLst/>
            <a:cxnLst/>
            <a:rect l="0" t="0" r="0" b="0"/>
            <a:pathLst>
              <a:path w="205592" h="179871">
                <a:moveTo>
                  <a:pt x="94149" y="0"/>
                </a:moveTo>
                <a:lnTo>
                  <a:pt x="80496" y="4551"/>
                </a:lnTo>
                <a:lnTo>
                  <a:pt x="74570" y="5892"/>
                </a:lnTo>
                <a:lnTo>
                  <a:pt x="68714" y="6785"/>
                </a:lnTo>
                <a:lnTo>
                  <a:pt x="62905" y="7381"/>
                </a:lnTo>
                <a:lnTo>
                  <a:pt x="58079" y="9683"/>
                </a:lnTo>
                <a:lnTo>
                  <a:pt x="53910" y="13123"/>
                </a:lnTo>
                <a:lnTo>
                  <a:pt x="50178" y="17321"/>
                </a:lnTo>
                <a:lnTo>
                  <a:pt x="46738" y="20120"/>
                </a:lnTo>
                <a:lnTo>
                  <a:pt x="40375" y="23230"/>
                </a:lnTo>
                <a:lnTo>
                  <a:pt x="37345" y="25964"/>
                </a:lnTo>
                <a:lnTo>
                  <a:pt x="34372" y="29692"/>
                </a:lnTo>
                <a:lnTo>
                  <a:pt x="31438" y="34082"/>
                </a:lnTo>
                <a:lnTo>
                  <a:pt x="28529" y="38914"/>
                </a:lnTo>
                <a:lnTo>
                  <a:pt x="25638" y="44040"/>
                </a:lnTo>
                <a:lnTo>
                  <a:pt x="19884" y="54816"/>
                </a:lnTo>
                <a:lnTo>
                  <a:pt x="5570" y="82937"/>
                </a:lnTo>
                <a:lnTo>
                  <a:pt x="3664" y="88629"/>
                </a:lnTo>
                <a:lnTo>
                  <a:pt x="2393" y="94328"/>
                </a:lnTo>
                <a:lnTo>
                  <a:pt x="1546" y="100033"/>
                </a:lnTo>
                <a:lnTo>
                  <a:pt x="981" y="104789"/>
                </a:lnTo>
                <a:lnTo>
                  <a:pt x="605" y="108912"/>
                </a:lnTo>
                <a:lnTo>
                  <a:pt x="353" y="112613"/>
                </a:lnTo>
                <a:lnTo>
                  <a:pt x="187" y="116985"/>
                </a:lnTo>
                <a:lnTo>
                  <a:pt x="0" y="126923"/>
                </a:lnTo>
                <a:lnTo>
                  <a:pt x="903" y="132241"/>
                </a:lnTo>
                <a:lnTo>
                  <a:pt x="2458" y="137691"/>
                </a:lnTo>
                <a:lnTo>
                  <a:pt x="4446" y="143229"/>
                </a:lnTo>
                <a:lnTo>
                  <a:pt x="5772" y="147873"/>
                </a:lnTo>
                <a:lnTo>
                  <a:pt x="6657" y="151922"/>
                </a:lnTo>
                <a:lnTo>
                  <a:pt x="7246" y="155574"/>
                </a:lnTo>
                <a:lnTo>
                  <a:pt x="8591" y="158961"/>
                </a:lnTo>
                <a:lnTo>
                  <a:pt x="10441" y="162171"/>
                </a:lnTo>
                <a:lnTo>
                  <a:pt x="12625" y="165265"/>
                </a:lnTo>
                <a:lnTo>
                  <a:pt x="15035" y="168279"/>
                </a:lnTo>
                <a:lnTo>
                  <a:pt x="17594" y="171241"/>
                </a:lnTo>
                <a:lnTo>
                  <a:pt x="20252" y="174168"/>
                </a:lnTo>
                <a:lnTo>
                  <a:pt x="23930" y="176119"/>
                </a:lnTo>
                <a:lnTo>
                  <a:pt x="28286" y="177420"/>
                </a:lnTo>
                <a:lnTo>
                  <a:pt x="33095" y="178288"/>
                </a:lnTo>
                <a:lnTo>
                  <a:pt x="38206" y="178866"/>
                </a:lnTo>
                <a:lnTo>
                  <a:pt x="43519" y="179252"/>
                </a:lnTo>
                <a:lnTo>
                  <a:pt x="53550" y="179680"/>
                </a:lnTo>
                <a:lnTo>
                  <a:pt x="61182" y="179870"/>
                </a:lnTo>
                <a:lnTo>
                  <a:pt x="64551" y="178968"/>
                </a:lnTo>
                <a:lnTo>
                  <a:pt x="70835" y="175426"/>
                </a:lnTo>
                <a:lnTo>
                  <a:pt x="76802" y="170677"/>
                </a:lnTo>
                <a:lnTo>
                  <a:pt x="82629" y="165392"/>
                </a:lnTo>
                <a:lnTo>
                  <a:pt x="88395" y="159867"/>
                </a:lnTo>
                <a:lnTo>
                  <a:pt x="93170" y="152298"/>
                </a:lnTo>
                <a:lnTo>
                  <a:pt x="99211" y="141537"/>
                </a:lnTo>
                <a:lnTo>
                  <a:pt x="106096" y="128648"/>
                </a:lnTo>
                <a:lnTo>
                  <a:pt x="111639" y="119103"/>
                </a:lnTo>
                <a:lnTo>
                  <a:pt x="116286" y="111787"/>
                </a:lnTo>
                <a:lnTo>
                  <a:pt x="120337" y="105957"/>
                </a:lnTo>
                <a:lnTo>
                  <a:pt x="123991" y="100166"/>
                </a:lnTo>
                <a:lnTo>
                  <a:pt x="127378" y="94400"/>
                </a:lnTo>
                <a:lnTo>
                  <a:pt x="130589" y="88651"/>
                </a:lnTo>
                <a:lnTo>
                  <a:pt x="132730" y="82913"/>
                </a:lnTo>
                <a:lnTo>
                  <a:pt x="134157" y="77183"/>
                </a:lnTo>
                <a:lnTo>
                  <a:pt x="135109" y="71458"/>
                </a:lnTo>
                <a:lnTo>
                  <a:pt x="135743" y="66689"/>
                </a:lnTo>
                <a:lnTo>
                  <a:pt x="136166" y="62556"/>
                </a:lnTo>
                <a:lnTo>
                  <a:pt x="136448" y="58849"/>
                </a:lnTo>
                <a:lnTo>
                  <a:pt x="136636" y="55425"/>
                </a:lnTo>
                <a:lnTo>
                  <a:pt x="136844" y="49081"/>
                </a:lnTo>
                <a:lnTo>
                  <a:pt x="137853" y="46056"/>
                </a:lnTo>
                <a:lnTo>
                  <a:pt x="139477" y="43086"/>
                </a:lnTo>
                <a:lnTo>
                  <a:pt x="141513" y="40154"/>
                </a:lnTo>
                <a:lnTo>
                  <a:pt x="141917" y="37247"/>
                </a:lnTo>
                <a:lnTo>
                  <a:pt x="141235" y="34357"/>
                </a:lnTo>
                <a:lnTo>
                  <a:pt x="137846" y="27424"/>
                </a:lnTo>
                <a:lnTo>
                  <a:pt x="137568" y="27808"/>
                </a:lnTo>
                <a:lnTo>
                  <a:pt x="137258" y="30774"/>
                </a:lnTo>
                <a:lnTo>
                  <a:pt x="137121" y="37807"/>
                </a:lnTo>
                <a:lnTo>
                  <a:pt x="137085" y="42350"/>
                </a:lnTo>
                <a:lnTo>
                  <a:pt x="138013" y="47283"/>
                </a:lnTo>
                <a:lnTo>
                  <a:pt x="139584" y="52477"/>
                </a:lnTo>
                <a:lnTo>
                  <a:pt x="141584" y="57845"/>
                </a:lnTo>
                <a:lnTo>
                  <a:pt x="144822" y="63328"/>
                </a:lnTo>
                <a:lnTo>
                  <a:pt x="148886" y="68889"/>
                </a:lnTo>
                <a:lnTo>
                  <a:pt x="153500" y="74501"/>
                </a:lnTo>
                <a:lnTo>
                  <a:pt x="158482" y="81100"/>
                </a:lnTo>
                <a:lnTo>
                  <a:pt x="169097" y="96052"/>
                </a:lnTo>
                <a:lnTo>
                  <a:pt x="173641" y="102135"/>
                </a:lnTo>
                <a:lnTo>
                  <a:pt x="177624" y="107142"/>
                </a:lnTo>
                <a:lnTo>
                  <a:pt x="181231" y="111433"/>
                </a:lnTo>
                <a:lnTo>
                  <a:pt x="185541" y="115246"/>
                </a:lnTo>
                <a:lnTo>
                  <a:pt x="190319" y="118741"/>
                </a:lnTo>
                <a:lnTo>
                  <a:pt x="205591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5100380" y="3094672"/>
            <a:ext cx="140089" cy="196654"/>
          </a:xfrm>
          <a:custGeom>
            <a:avLst/>
            <a:gdLst/>
            <a:ahLst/>
            <a:cxnLst/>
            <a:rect l="0" t="0" r="0" b="0"/>
            <a:pathLst>
              <a:path w="140089" h="196654">
                <a:moveTo>
                  <a:pt x="28832" y="0"/>
                </a:moveTo>
                <a:lnTo>
                  <a:pt x="24282" y="9102"/>
                </a:lnTo>
                <a:lnTo>
                  <a:pt x="21036" y="14640"/>
                </a:lnTo>
                <a:lnTo>
                  <a:pt x="12349" y="28414"/>
                </a:lnTo>
                <a:lnTo>
                  <a:pt x="8319" y="36088"/>
                </a:lnTo>
                <a:lnTo>
                  <a:pt x="4679" y="44061"/>
                </a:lnTo>
                <a:lnTo>
                  <a:pt x="1300" y="52234"/>
                </a:lnTo>
                <a:lnTo>
                  <a:pt x="0" y="58635"/>
                </a:lnTo>
                <a:lnTo>
                  <a:pt x="86" y="63855"/>
                </a:lnTo>
                <a:lnTo>
                  <a:pt x="2517" y="74526"/>
                </a:lnTo>
                <a:lnTo>
                  <a:pt x="5389" y="78525"/>
                </a:lnTo>
                <a:lnTo>
                  <a:pt x="7488" y="80925"/>
                </a:lnTo>
                <a:lnTo>
                  <a:pt x="9841" y="82525"/>
                </a:lnTo>
                <a:lnTo>
                  <a:pt x="12361" y="83592"/>
                </a:lnTo>
                <a:lnTo>
                  <a:pt x="14994" y="84303"/>
                </a:lnTo>
                <a:lnTo>
                  <a:pt x="18654" y="83824"/>
                </a:lnTo>
                <a:lnTo>
                  <a:pt x="22999" y="82553"/>
                </a:lnTo>
                <a:lnTo>
                  <a:pt x="27801" y="80753"/>
                </a:lnTo>
                <a:lnTo>
                  <a:pt x="36718" y="78600"/>
                </a:lnTo>
                <a:lnTo>
                  <a:pt x="48377" y="76213"/>
                </a:lnTo>
                <a:lnTo>
                  <a:pt x="61864" y="73668"/>
                </a:lnTo>
                <a:lnTo>
                  <a:pt x="72761" y="72925"/>
                </a:lnTo>
                <a:lnTo>
                  <a:pt x="81930" y="73382"/>
                </a:lnTo>
                <a:lnTo>
                  <a:pt x="89949" y="74639"/>
                </a:lnTo>
                <a:lnTo>
                  <a:pt x="96246" y="75477"/>
                </a:lnTo>
                <a:lnTo>
                  <a:pt x="101397" y="76035"/>
                </a:lnTo>
                <a:lnTo>
                  <a:pt x="105784" y="76408"/>
                </a:lnTo>
                <a:lnTo>
                  <a:pt x="110613" y="77608"/>
                </a:lnTo>
                <a:lnTo>
                  <a:pt x="115738" y="79362"/>
                </a:lnTo>
                <a:lnTo>
                  <a:pt x="121059" y="81483"/>
                </a:lnTo>
                <a:lnTo>
                  <a:pt x="125559" y="83849"/>
                </a:lnTo>
                <a:lnTo>
                  <a:pt x="129512" y="86380"/>
                </a:lnTo>
                <a:lnTo>
                  <a:pt x="133100" y="89019"/>
                </a:lnTo>
                <a:lnTo>
                  <a:pt x="135491" y="92683"/>
                </a:lnTo>
                <a:lnTo>
                  <a:pt x="137085" y="97032"/>
                </a:lnTo>
                <a:lnTo>
                  <a:pt x="138149" y="101835"/>
                </a:lnTo>
                <a:lnTo>
                  <a:pt x="138857" y="105990"/>
                </a:lnTo>
                <a:lnTo>
                  <a:pt x="139330" y="109713"/>
                </a:lnTo>
                <a:lnTo>
                  <a:pt x="139645" y="113147"/>
                </a:lnTo>
                <a:lnTo>
                  <a:pt x="139855" y="117341"/>
                </a:lnTo>
                <a:lnTo>
                  <a:pt x="140088" y="127082"/>
                </a:lnTo>
                <a:lnTo>
                  <a:pt x="138245" y="132346"/>
                </a:lnTo>
                <a:lnTo>
                  <a:pt x="135112" y="137761"/>
                </a:lnTo>
                <a:lnTo>
                  <a:pt x="131118" y="143276"/>
                </a:lnTo>
                <a:lnTo>
                  <a:pt x="127503" y="148857"/>
                </a:lnTo>
                <a:lnTo>
                  <a:pt x="124140" y="154483"/>
                </a:lnTo>
                <a:lnTo>
                  <a:pt x="120945" y="160139"/>
                </a:lnTo>
                <a:lnTo>
                  <a:pt x="117863" y="164861"/>
                </a:lnTo>
                <a:lnTo>
                  <a:pt x="114856" y="168963"/>
                </a:lnTo>
                <a:lnTo>
                  <a:pt x="111899" y="172649"/>
                </a:lnTo>
                <a:lnTo>
                  <a:pt x="108975" y="176060"/>
                </a:lnTo>
                <a:lnTo>
                  <a:pt x="106073" y="179285"/>
                </a:lnTo>
                <a:lnTo>
                  <a:pt x="100309" y="185410"/>
                </a:lnTo>
                <a:lnTo>
                  <a:pt x="94573" y="191307"/>
                </a:lnTo>
                <a:lnTo>
                  <a:pt x="91709" y="193261"/>
                </a:lnTo>
                <a:lnTo>
                  <a:pt x="88847" y="194563"/>
                </a:lnTo>
                <a:lnTo>
                  <a:pt x="85987" y="195431"/>
                </a:lnTo>
                <a:lnTo>
                  <a:pt x="83128" y="196010"/>
                </a:lnTo>
                <a:lnTo>
                  <a:pt x="80270" y="196396"/>
                </a:lnTo>
                <a:lnTo>
                  <a:pt x="77411" y="196653"/>
                </a:lnTo>
                <a:lnTo>
                  <a:pt x="75506" y="195872"/>
                </a:lnTo>
                <a:lnTo>
                  <a:pt x="74235" y="194399"/>
                </a:lnTo>
                <a:lnTo>
                  <a:pt x="63122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5266870" y="3086100"/>
            <a:ext cx="118611" cy="222886"/>
          </a:xfrm>
          <a:custGeom>
            <a:avLst/>
            <a:gdLst/>
            <a:ahLst/>
            <a:cxnLst/>
            <a:rect l="0" t="0" r="0" b="0"/>
            <a:pathLst>
              <a:path w="118611" h="222886">
                <a:moveTo>
                  <a:pt x="33792" y="0"/>
                </a:moveTo>
                <a:lnTo>
                  <a:pt x="29242" y="13652"/>
                </a:lnTo>
                <a:lnTo>
                  <a:pt x="26948" y="18626"/>
                </a:lnTo>
                <a:lnTo>
                  <a:pt x="24467" y="22895"/>
                </a:lnTo>
                <a:lnTo>
                  <a:pt x="21861" y="26693"/>
                </a:lnTo>
                <a:lnTo>
                  <a:pt x="19170" y="30178"/>
                </a:lnTo>
                <a:lnTo>
                  <a:pt x="16424" y="33453"/>
                </a:lnTo>
                <a:lnTo>
                  <a:pt x="13641" y="36590"/>
                </a:lnTo>
                <a:lnTo>
                  <a:pt x="8009" y="42614"/>
                </a:lnTo>
                <a:lnTo>
                  <a:pt x="5173" y="45554"/>
                </a:lnTo>
                <a:lnTo>
                  <a:pt x="3283" y="48467"/>
                </a:lnTo>
                <a:lnTo>
                  <a:pt x="1182" y="54243"/>
                </a:lnTo>
                <a:lnTo>
                  <a:pt x="249" y="59985"/>
                </a:lnTo>
                <a:lnTo>
                  <a:pt x="0" y="62850"/>
                </a:lnTo>
                <a:lnTo>
                  <a:pt x="1739" y="65713"/>
                </a:lnTo>
                <a:lnTo>
                  <a:pt x="4803" y="68573"/>
                </a:lnTo>
                <a:lnTo>
                  <a:pt x="8752" y="71433"/>
                </a:lnTo>
                <a:lnTo>
                  <a:pt x="12336" y="72387"/>
                </a:lnTo>
                <a:lnTo>
                  <a:pt x="15678" y="72070"/>
                </a:lnTo>
                <a:lnTo>
                  <a:pt x="18858" y="70907"/>
                </a:lnTo>
                <a:lnTo>
                  <a:pt x="21931" y="70131"/>
                </a:lnTo>
                <a:lnTo>
                  <a:pt x="24932" y="69614"/>
                </a:lnTo>
                <a:lnTo>
                  <a:pt x="27886" y="69269"/>
                </a:lnTo>
                <a:lnTo>
                  <a:pt x="31759" y="69039"/>
                </a:lnTo>
                <a:lnTo>
                  <a:pt x="41144" y="68784"/>
                </a:lnTo>
                <a:lnTo>
                  <a:pt x="47266" y="69668"/>
                </a:lnTo>
                <a:lnTo>
                  <a:pt x="54205" y="71210"/>
                </a:lnTo>
                <a:lnTo>
                  <a:pt x="61688" y="73191"/>
                </a:lnTo>
                <a:lnTo>
                  <a:pt x="68582" y="74511"/>
                </a:lnTo>
                <a:lnTo>
                  <a:pt x="75083" y="75392"/>
                </a:lnTo>
                <a:lnTo>
                  <a:pt x="81322" y="75978"/>
                </a:lnTo>
                <a:lnTo>
                  <a:pt x="86433" y="77322"/>
                </a:lnTo>
                <a:lnTo>
                  <a:pt x="90794" y="79170"/>
                </a:lnTo>
                <a:lnTo>
                  <a:pt x="94653" y="81355"/>
                </a:lnTo>
                <a:lnTo>
                  <a:pt x="104022" y="86323"/>
                </a:lnTo>
                <a:lnTo>
                  <a:pt x="109187" y="88981"/>
                </a:lnTo>
                <a:lnTo>
                  <a:pt x="112630" y="92658"/>
                </a:lnTo>
                <a:lnTo>
                  <a:pt x="114926" y="97015"/>
                </a:lnTo>
                <a:lnTo>
                  <a:pt x="116456" y="101824"/>
                </a:lnTo>
                <a:lnTo>
                  <a:pt x="117476" y="106935"/>
                </a:lnTo>
                <a:lnTo>
                  <a:pt x="118157" y="112247"/>
                </a:lnTo>
                <a:lnTo>
                  <a:pt x="118610" y="117694"/>
                </a:lnTo>
                <a:lnTo>
                  <a:pt x="117960" y="123230"/>
                </a:lnTo>
                <a:lnTo>
                  <a:pt x="116574" y="128826"/>
                </a:lnTo>
                <a:lnTo>
                  <a:pt x="114698" y="134461"/>
                </a:lnTo>
                <a:lnTo>
                  <a:pt x="110589" y="142981"/>
                </a:lnTo>
                <a:lnTo>
                  <a:pt x="104993" y="153423"/>
                </a:lnTo>
                <a:lnTo>
                  <a:pt x="98404" y="165147"/>
                </a:lnTo>
                <a:lnTo>
                  <a:pt x="93059" y="173915"/>
                </a:lnTo>
                <a:lnTo>
                  <a:pt x="88544" y="180713"/>
                </a:lnTo>
                <a:lnTo>
                  <a:pt x="84581" y="186198"/>
                </a:lnTo>
                <a:lnTo>
                  <a:pt x="80033" y="191759"/>
                </a:lnTo>
                <a:lnTo>
                  <a:pt x="75097" y="197372"/>
                </a:lnTo>
                <a:lnTo>
                  <a:pt x="65485" y="207736"/>
                </a:lnTo>
                <a:lnTo>
                  <a:pt x="58038" y="215517"/>
                </a:lnTo>
                <a:lnTo>
                  <a:pt x="54718" y="217973"/>
                </a:lnTo>
                <a:lnTo>
                  <a:pt x="51553" y="219610"/>
                </a:lnTo>
                <a:lnTo>
                  <a:pt x="45087" y="221914"/>
                </a:lnTo>
                <a:lnTo>
                  <a:pt x="33792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5403532" y="3111817"/>
            <a:ext cx="188596" cy="145509"/>
          </a:xfrm>
          <a:custGeom>
            <a:avLst/>
            <a:gdLst/>
            <a:ahLst/>
            <a:cxnLst/>
            <a:rect l="0" t="0" r="0" b="0"/>
            <a:pathLst>
              <a:path w="188596" h="145509">
                <a:moveTo>
                  <a:pt x="0" y="0"/>
                </a:moveTo>
                <a:lnTo>
                  <a:pt x="0" y="13653"/>
                </a:lnTo>
                <a:lnTo>
                  <a:pt x="953" y="21484"/>
                </a:lnTo>
                <a:lnTo>
                  <a:pt x="2540" y="30515"/>
                </a:lnTo>
                <a:lnTo>
                  <a:pt x="4551" y="40346"/>
                </a:lnTo>
                <a:lnTo>
                  <a:pt x="5892" y="48805"/>
                </a:lnTo>
                <a:lnTo>
                  <a:pt x="6785" y="56349"/>
                </a:lnTo>
                <a:lnTo>
                  <a:pt x="7381" y="63284"/>
                </a:lnTo>
                <a:lnTo>
                  <a:pt x="7778" y="69812"/>
                </a:lnTo>
                <a:lnTo>
                  <a:pt x="8219" y="82145"/>
                </a:lnTo>
                <a:lnTo>
                  <a:pt x="9290" y="88101"/>
                </a:lnTo>
                <a:lnTo>
                  <a:pt x="10956" y="93977"/>
                </a:lnTo>
                <a:lnTo>
                  <a:pt x="17851" y="113888"/>
                </a:lnTo>
                <a:lnTo>
                  <a:pt x="20473" y="121645"/>
                </a:lnTo>
                <a:lnTo>
                  <a:pt x="23173" y="127769"/>
                </a:lnTo>
                <a:lnTo>
                  <a:pt x="25927" y="132804"/>
                </a:lnTo>
                <a:lnTo>
                  <a:pt x="28715" y="137114"/>
                </a:lnTo>
                <a:lnTo>
                  <a:pt x="32478" y="139987"/>
                </a:lnTo>
                <a:lnTo>
                  <a:pt x="36892" y="141902"/>
                </a:lnTo>
                <a:lnTo>
                  <a:pt x="41740" y="143179"/>
                </a:lnTo>
                <a:lnTo>
                  <a:pt x="45924" y="144030"/>
                </a:lnTo>
                <a:lnTo>
                  <a:pt x="49666" y="144598"/>
                </a:lnTo>
                <a:lnTo>
                  <a:pt x="53114" y="144976"/>
                </a:lnTo>
                <a:lnTo>
                  <a:pt x="56364" y="145228"/>
                </a:lnTo>
                <a:lnTo>
                  <a:pt x="59484" y="145396"/>
                </a:lnTo>
                <a:lnTo>
                  <a:pt x="62516" y="145508"/>
                </a:lnTo>
                <a:lnTo>
                  <a:pt x="65490" y="144631"/>
                </a:lnTo>
                <a:lnTo>
                  <a:pt x="71334" y="141115"/>
                </a:lnTo>
                <a:lnTo>
                  <a:pt x="75178" y="138844"/>
                </a:lnTo>
                <a:lnTo>
                  <a:pt x="79647" y="136378"/>
                </a:lnTo>
                <a:lnTo>
                  <a:pt x="84530" y="133781"/>
                </a:lnTo>
                <a:lnTo>
                  <a:pt x="88738" y="130145"/>
                </a:lnTo>
                <a:lnTo>
                  <a:pt x="92496" y="125816"/>
                </a:lnTo>
                <a:lnTo>
                  <a:pt x="95955" y="121025"/>
                </a:lnTo>
                <a:lnTo>
                  <a:pt x="99212" y="116878"/>
                </a:lnTo>
                <a:lnTo>
                  <a:pt x="102336" y="113161"/>
                </a:lnTo>
                <a:lnTo>
                  <a:pt x="105372" y="109731"/>
                </a:lnTo>
                <a:lnTo>
                  <a:pt x="108348" y="105539"/>
                </a:lnTo>
                <a:lnTo>
                  <a:pt x="111284" y="100840"/>
                </a:lnTo>
                <a:lnTo>
                  <a:pt x="114195" y="95801"/>
                </a:lnTo>
                <a:lnTo>
                  <a:pt x="119968" y="85123"/>
                </a:lnTo>
                <a:lnTo>
                  <a:pt x="122841" y="79609"/>
                </a:lnTo>
                <a:lnTo>
                  <a:pt x="124756" y="74028"/>
                </a:lnTo>
                <a:lnTo>
                  <a:pt x="126033" y="68402"/>
                </a:lnTo>
                <a:lnTo>
                  <a:pt x="126885" y="62746"/>
                </a:lnTo>
                <a:lnTo>
                  <a:pt x="127453" y="57071"/>
                </a:lnTo>
                <a:lnTo>
                  <a:pt x="127831" y="51382"/>
                </a:lnTo>
                <a:lnTo>
                  <a:pt x="128083" y="45685"/>
                </a:lnTo>
                <a:lnTo>
                  <a:pt x="127299" y="40934"/>
                </a:lnTo>
                <a:lnTo>
                  <a:pt x="125823" y="36814"/>
                </a:lnTo>
                <a:lnTo>
                  <a:pt x="121162" y="27910"/>
                </a:lnTo>
                <a:lnTo>
                  <a:pt x="120780" y="28132"/>
                </a:lnTo>
                <a:lnTo>
                  <a:pt x="120355" y="30918"/>
                </a:lnTo>
                <a:lnTo>
                  <a:pt x="120166" y="42951"/>
                </a:lnTo>
                <a:lnTo>
                  <a:pt x="120116" y="51494"/>
                </a:lnTo>
                <a:lnTo>
                  <a:pt x="121035" y="59095"/>
                </a:lnTo>
                <a:lnTo>
                  <a:pt x="122600" y="66066"/>
                </a:lnTo>
                <a:lnTo>
                  <a:pt x="124596" y="72619"/>
                </a:lnTo>
                <a:lnTo>
                  <a:pt x="125926" y="77941"/>
                </a:lnTo>
                <a:lnTo>
                  <a:pt x="126814" y="82440"/>
                </a:lnTo>
                <a:lnTo>
                  <a:pt x="127405" y="86393"/>
                </a:lnTo>
                <a:lnTo>
                  <a:pt x="130657" y="92838"/>
                </a:lnTo>
                <a:lnTo>
                  <a:pt x="135682" y="100944"/>
                </a:lnTo>
                <a:lnTo>
                  <a:pt x="141889" y="110159"/>
                </a:lnTo>
                <a:lnTo>
                  <a:pt x="146980" y="117254"/>
                </a:lnTo>
                <a:lnTo>
                  <a:pt x="151327" y="122937"/>
                </a:lnTo>
                <a:lnTo>
                  <a:pt x="155177" y="127678"/>
                </a:lnTo>
                <a:lnTo>
                  <a:pt x="159649" y="130839"/>
                </a:lnTo>
                <a:lnTo>
                  <a:pt x="164535" y="132946"/>
                </a:lnTo>
                <a:lnTo>
                  <a:pt x="188595" y="12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5634990" y="3081545"/>
            <a:ext cx="308611" cy="175707"/>
          </a:xfrm>
          <a:custGeom>
            <a:avLst/>
            <a:gdLst/>
            <a:ahLst/>
            <a:cxnLst/>
            <a:rect l="0" t="0" r="0" b="0"/>
            <a:pathLst>
              <a:path w="308611" h="175707">
                <a:moveTo>
                  <a:pt x="0" y="21700"/>
                </a:moveTo>
                <a:lnTo>
                  <a:pt x="4551" y="30801"/>
                </a:lnTo>
                <a:lnTo>
                  <a:pt x="5891" y="35387"/>
                </a:lnTo>
                <a:lnTo>
                  <a:pt x="6785" y="40350"/>
                </a:lnTo>
                <a:lnTo>
                  <a:pt x="7381" y="45563"/>
                </a:lnTo>
                <a:lnTo>
                  <a:pt x="20119" y="120640"/>
                </a:lnTo>
                <a:lnTo>
                  <a:pt x="21986" y="134333"/>
                </a:lnTo>
                <a:lnTo>
                  <a:pt x="23229" y="145366"/>
                </a:lnTo>
                <a:lnTo>
                  <a:pt x="25011" y="154626"/>
                </a:lnTo>
                <a:lnTo>
                  <a:pt x="27151" y="162705"/>
                </a:lnTo>
                <a:lnTo>
                  <a:pt x="29531" y="169996"/>
                </a:lnTo>
                <a:lnTo>
                  <a:pt x="30164" y="173903"/>
                </a:lnTo>
                <a:lnTo>
                  <a:pt x="29634" y="175556"/>
                </a:lnTo>
                <a:lnTo>
                  <a:pt x="28329" y="175706"/>
                </a:lnTo>
                <a:lnTo>
                  <a:pt x="26505" y="174853"/>
                </a:lnTo>
                <a:lnTo>
                  <a:pt x="21940" y="171365"/>
                </a:lnTo>
                <a:lnTo>
                  <a:pt x="20341" y="169102"/>
                </a:lnTo>
                <a:lnTo>
                  <a:pt x="18566" y="164047"/>
                </a:lnTo>
                <a:lnTo>
                  <a:pt x="17139" y="160412"/>
                </a:lnTo>
                <a:lnTo>
                  <a:pt x="15236" y="156085"/>
                </a:lnTo>
                <a:lnTo>
                  <a:pt x="13015" y="151295"/>
                </a:lnTo>
                <a:lnTo>
                  <a:pt x="11534" y="146196"/>
                </a:lnTo>
                <a:lnTo>
                  <a:pt x="10547" y="140892"/>
                </a:lnTo>
                <a:lnTo>
                  <a:pt x="9889" y="135452"/>
                </a:lnTo>
                <a:lnTo>
                  <a:pt x="10402" y="128014"/>
                </a:lnTo>
                <a:lnTo>
                  <a:pt x="11697" y="119246"/>
                </a:lnTo>
                <a:lnTo>
                  <a:pt x="13513" y="109591"/>
                </a:lnTo>
                <a:lnTo>
                  <a:pt x="14724" y="102201"/>
                </a:lnTo>
                <a:lnTo>
                  <a:pt x="15531" y="96322"/>
                </a:lnTo>
                <a:lnTo>
                  <a:pt x="16069" y="91451"/>
                </a:lnTo>
                <a:lnTo>
                  <a:pt x="17380" y="87250"/>
                </a:lnTo>
                <a:lnTo>
                  <a:pt x="19207" y="83498"/>
                </a:lnTo>
                <a:lnTo>
                  <a:pt x="21376" y="80043"/>
                </a:lnTo>
                <a:lnTo>
                  <a:pt x="23776" y="76788"/>
                </a:lnTo>
                <a:lnTo>
                  <a:pt x="26328" y="73665"/>
                </a:lnTo>
                <a:lnTo>
                  <a:pt x="28982" y="70631"/>
                </a:lnTo>
                <a:lnTo>
                  <a:pt x="32656" y="68608"/>
                </a:lnTo>
                <a:lnTo>
                  <a:pt x="41819" y="66360"/>
                </a:lnTo>
                <a:lnTo>
                  <a:pt x="45976" y="66713"/>
                </a:lnTo>
                <a:lnTo>
                  <a:pt x="49701" y="67901"/>
                </a:lnTo>
                <a:lnTo>
                  <a:pt x="53136" y="69646"/>
                </a:lnTo>
                <a:lnTo>
                  <a:pt x="55427" y="71761"/>
                </a:lnTo>
                <a:lnTo>
                  <a:pt x="56954" y="74124"/>
                </a:lnTo>
                <a:lnTo>
                  <a:pt x="57971" y="76652"/>
                </a:lnTo>
                <a:lnTo>
                  <a:pt x="60555" y="79289"/>
                </a:lnTo>
                <a:lnTo>
                  <a:pt x="68505" y="84760"/>
                </a:lnTo>
                <a:lnTo>
                  <a:pt x="71388" y="88505"/>
                </a:lnTo>
                <a:lnTo>
                  <a:pt x="73309" y="92906"/>
                </a:lnTo>
                <a:lnTo>
                  <a:pt x="74590" y="97746"/>
                </a:lnTo>
                <a:lnTo>
                  <a:pt x="77349" y="103829"/>
                </a:lnTo>
                <a:lnTo>
                  <a:pt x="81094" y="110743"/>
                </a:lnTo>
                <a:lnTo>
                  <a:pt x="85494" y="118209"/>
                </a:lnTo>
                <a:lnTo>
                  <a:pt x="88428" y="125092"/>
                </a:lnTo>
                <a:lnTo>
                  <a:pt x="90385" y="131585"/>
                </a:lnTo>
                <a:lnTo>
                  <a:pt x="91689" y="137819"/>
                </a:lnTo>
                <a:lnTo>
                  <a:pt x="92558" y="142928"/>
                </a:lnTo>
                <a:lnTo>
                  <a:pt x="93138" y="147286"/>
                </a:lnTo>
                <a:lnTo>
                  <a:pt x="93782" y="152763"/>
                </a:lnTo>
                <a:lnTo>
                  <a:pt x="93954" y="152890"/>
                </a:lnTo>
                <a:lnTo>
                  <a:pt x="94195" y="148519"/>
                </a:lnTo>
                <a:lnTo>
                  <a:pt x="94229" y="146250"/>
                </a:lnTo>
                <a:lnTo>
                  <a:pt x="93299" y="141881"/>
                </a:lnTo>
                <a:lnTo>
                  <a:pt x="91727" y="136111"/>
                </a:lnTo>
                <a:lnTo>
                  <a:pt x="89726" y="129406"/>
                </a:lnTo>
                <a:lnTo>
                  <a:pt x="88392" y="123031"/>
                </a:lnTo>
                <a:lnTo>
                  <a:pt x="87503" y="116877"/>
                </a:lnTo>
                <a:lnTo>
                  <a:pt x="86910" y="110868"/>
                </a:lnTo>
                <a:lnTo>
                  <a:pt x="87467" y="102100"/>
                </a:lnTo>
                <a:lnTo>
                  <a:pt x="88792" y="91493"/>
                </a:lnTo>
                <a:lnTo>
                  <a:pt x="90627" y="79658"/>
                </a:lnTo>
                <a:lnTo>
                  <a:pt x="93755" y="70816"/>
                </a:lnTo>
                <a:lnTo>
                  <a:pt x="97746" y="63969"/>
                </a:lnTo>
                <a:lnTo>
                  <a:pt x="102311" y="58452"/>
                </a:lnTo>
                <a:lnTo>
                  <a:pt x="108212" y="51916"/>
                </a:lnTo>
                <a:lnTo>
                  <a:pt x="122389" y="37034"/>
                </a:lnTo>
                <a:lnTo>
                  <a:pt x="128265" y="31923"/>
                </a:lnTo>
                <a:lnTo>
                  <a:pt x="133135" y="28515"/>
                </a:lnTo>
                <a:lnTo>
                  <a:pt x="141086" y="24729"/>
                </a:lnTo>
                <a:lnTo>
                  <a:pt x="147795" y="23046"/>
                </a:lnTo>
                <a:lnTo>
                  <a:pt x="150917" y="23550"/>
                </a:lnTo>
                <a:lnTo>
                  <a:pt x="159863" y="27857"/>
                </a:lnTo>
                <a:lnTo>
                  <a:pt x="165665" y="29199"/>
                </a:lnTo>
                <a:lnTo>
                  <a:pt x="168546" y="31461"/>
                </a:lnTo>
                <a:lnTo>
                  <a:pt x="171419" y="34875"/>
                </a:lnTo>
                <a:lnTo>
                  <a:pt x="174286" y="39056"/>
                </a:lnTo>
                <a:lnTo>
                  <a:pt x="177150" y="42795"/>
                </a:lnTo>
                <a:lnTo>
                  <a:pt x="180013" y="46241"/>
                </a:lnTo>
                <a:lnTo>
                  <a:pt x="182873" y="49490"/>
                </a:lnTo>
                <a:lnTo>
                  <a:pt x="184780" y="53562"/>
                </a:lnTo>
                <a:lnTo>
                  <a:pt x="186051" y="58181"/>
                </a:lnTo>
                <a:lnTo>
                  <a:pt x="186899" y="63166"/>
                </a:lnTo>
                <a:lnTo>
                  <a:pt x="190322" y="70299"/>
                </a:lnTo>
                <a:lnTo>
                  <a:pt x="195461" y="78864"/>
                </a:lnTo>
                <a:lnTo>
                  <a:pt x="201745" y="88384"/>
                </a:lnTo>
                <a:lnTo>
                  <a:pt x="206886" y="96636"/>
                </a:lnTo>
                <a:lnTo>
                  <a:pt x="211267" y="104042"/>
                </a:lnTo>
                <a:lnTo>
                  <a:pt x="215139" y="110885"/>
                </a:lnTo>
                <a:lnTo>
                  <a:pt x="218674" y="116399"/>
                </a:lnTo>
                <a:lnTo>
                  <a:pt x="221983" y="121027"/>
                </a:lnTo>
                <a:lnTo>
                  <a:pt x="229585" y="130749"/>
                </a:lnTo>
                <a:lnTo>
                  <a:pt x="232114" y="131547"/>
                </a:lnTo>
                <a:lnTo>
                  <a:pt x="240004" y="132433"/>
                </a:lnTo>
                <a:lnTo>
                  <a:pt x="247321" y="132827"/>
                </a:lnTo>
                <a:lnTo>
                  <a:pt x="250605" y="132932"/>
                </a:lnTo>
                <a:lnTo>
                  <a:pt x="253747" y="132050"/>
                </a:lnTo>
                <a:lnTo>
                  <a:pt x="259779" y="128529"/>
                </a:lnTo>
                <a:lnTo>
                  <a:pt x="265635" y="123789"/>
                </a:lnTo>
                <a:lnTo>
                  <a:pt x="271412" y="118508"/>
                </a:lnTo>
                <a:lnTo>
                  <a:pt x="280019" y="110179"/>
                </a:lnTo>
                <a:lnTo>
                  <a:pt x="285743" y="104521"/>
                </a:lnTo>
                <a:lnTo>
                  <a:pt x="287650" y="100727"/>
                </a:lnTo>
                <a:lnTo>
                  <a:pt x="288922" y="96292"/>
                </a:lnTo>
                <a:lnTo>
                  <a:pt x="289769" y="91430"/>
                </a:lnTo>
                <a:lnTo>
                  <a:pt x="291287" y="86284"/>
                </a:lnTo>
                <a:lnTo>
                  <a:pt x="293251" y="80948"/>
                </a:lnTo>
                <a:lnTo>
                  <a:pt x="295513" y="75486"/>
                </a:lnTo>
                <a:lnTo>
                  <a:pt x="297021" y="69940"/>
                </a:lnTo>
                <a:lnTo>
                  <a:pt x="298027" y="64337"/>
                </a:lnTo>
                <a:lnTo>
                  <a:pt x="298697" y="58697"/>
                </a:lnTo>
                <a:lnTo>
                  <a:pt x="300096" y="52080"/>
                </a:lnTo>
                <a:lnTo>
                  <a:pt x="301981" y="44811"/>
                </a:lnTo>
                <a:lnTo>
                  <a:pt x="304191" y="37107"/>
                </a:lnTo>
                <a:lnTo>
                  <a:pt x="304711" y="31019"/>
                </a:lnTo>
                <a:lnTo>
                  <a:pt x="304106" y="26007"/>
                </a:lnTo>
                <a:lnTo>
                  <a:pt x="302749" y="21714"/>
                </a:lnTo>
                <a:lnTo>
                  <a:pt x="301845" y="17899"/>
                </a:lnTo>
                <a:lnTo>
                  <a:pt x="301243" y="14404"/>
                </a:lnTo>
                <a:lnTo>
                  <a:pt x="300841" y="11121"/>
                </a:lnTo>
                <a:lnTo>
                  <a:pt x="299621" y="8932"/>
                </a:lnTo>
                <a:lnTo>
                  <a:pt x="297854" y="7473"/>
                </a:lnTo>
                <a:lnTo>
                  <a:pt x="295725" y="6500"/>
                </a:lnTo>
                <a:lnTo>
                  <a:pt x="290818" y="2879"/>
                </a:lnTo>
                <a:lnTo>
                  <a:pt x="288176" y="580"/>
                </a:lnTo>
                <a:lnTo>
                  <a:pt x="285462" y="0"/>
                </a:lnTo>
                <a:lnTo>
                  <a:pt x="282701" y="566"/>
                </a:lnTo>
                <a:lnTo>
                  <a:pt x="277092" y="2782"/>
                </a:lnTo>
                <a:lnTo>
                  <a:pt x="271424" y="3767"/>
                </a:lnTo>
                <a:lnTo>
                  <a:pt x="268579" y="5934"/>
                </a:lnTo>
                <a:lnTo>
                  <a:pt x="265730" y="9284"/>
                </a:lnTo>
                <a:lnTo>
                  <a:pt x="262878" y="13423"/>
                </a:lnTo>
                <a:lnTo>
                  <a:pt x="259072" y="18087"/>
                </a:lnTo>
                <a:lnTo>
                  <a:pt x="254629" y="23101"/>
                </a:lnTo>
                <a:lnTo>
                  <a:pt x="249763" y="28349"/>
                </a:lnTo>
                <a:lnTo>
                  <a:pt x="246518" y="33753"/>
                </a:lnTo>
                <a:lnTo>
                  <a:pt x="244356" y="39260"/>
                </a:lnTo>
                <a:lnTo>
                  <a:pt x="242914" y="44837"/>
                </a:lnTo>
                <a:lnTo>
                  <a:pt x="241000" y="49507"/>
                </a:lnTo>
                <a:lnTo>
                  <a:pt x="238771" y="53573"/>
                </a:lnTo>
                <a:lnTo>
                  <a:pt x="236333" y="57236"/>
                </a:lnTo>
                <a:lnTo>
                  <a:pt x="234708" y="61583"/>
                </a:lnTo>
                <a:lnTo>
                  <a:pt x="233624" y="66386"/>
                </a:lnTo>
                <a:lnTo>
                  <a:pt x="232902" y="71493"/>
                </a:lnTo>
                <a:lnTo>
                  <a:pt x="233373" y="76803"/>
                </a:lnTo>
                <a:lnTo>
                  <a:pt x="234639" y="82248"/>
                </a:lnTo>
                <a:lnTo>
                  <a:pt x="236436" y="87783"/>
                </a:lnTo>
                <a:lnTo>
                  <a:pt x="238586" y="92425"/>
                </a:lnTo>
                <a:lnTo>
                  <a:pt x="240972" y="96472"/>
                </a:lnTo>
                <a:lnTo>
                  <a:pt x="243516" y="100123"/>
                </a:lnTo>
                <a:lnTo>
                  <a:pt x="246164" y="103509"/>
                </a:lnTo>
                <a:lnTo>
                  <a:pt x="248881" y="106720"/>
                </a:lnTo>
                <a:lnTo>
                  <a:pt x="251646" y="109812"/>
                </a:lnTo>
                <a:lnTo>
                  <a:pt x="257257" y="115788"/>
                </a:lnTo>
                <a:lnTo>
                  <a:pt x="268621" y="127386"/>
                </a:lnTo>
                <a:lnTo>
                  <a:pt x="272425" y="129304"/>
                </a:lnTo>
                <a:lnTo>
                  <a:pt x="281732" y="131437"/>
                </a:lnTo>
                <a:lnTo>
                  <a:pt x="286882" y="132005"/>
                </a:lnTo>
                <a:lnTo>
                  <a:pt x="292219" y="132384"/>
                </a:lnTo>
                <a:lnTo>
                  <a:pt x="308610" y="1331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5969317" y="3060382"/>
            <a:ext cx="145407" cy="222725"/>
          </a:xfrm>
          <a:custGeom>
            <a:avLst/>
            <a:gdLst/>
            <a:ahLst/>
            <a:cxnLst/>
            <a:rect l="0" t="0" r="0" b="0"/>
            <a:pathLst>
              <a:path w="145407" h="222725">
                <a:moveTo>
                  <a:pt x="120015" y="0"/>
                </a:moveTo>
                <a:lnTo>
                  <a:pt x="96152" y="11932"/>
                </a:lnTo>
                <a:lnTo>
                  <a:pt x="91724" y="15575"/>
                </a:lnTo>
                <a:lnTo>
                  <a:pt x="87819" y="19908"/>
                </a:lnTo>
                <a:lnTo>
                  <a:pt x="84264" y="24702"/>
                </a:lnTo>
                <a:lnTo>
                  <a:pt x="80941" y="28851"/>
                </a:lnTo>
                <a:lnTo>
                  <a:pt x="77773" y="32569"/>
                </a:lnTo>
                <a:lnTo>
                  <a:pt x="74709" y="36000"/>
                </a:lnTo>
                <a:lnTo>
                  <a:pt x="66224" y="44893"/>
                </a:lnTo>
                <a:lnTo>
                  <a:pt x="61294" y="49931"/>
                </a:lnTo>
                <a:lnTo>
                  <a:pt x="58961" y="54243"/>
                </a:lnTo>
                <a:lnTo>
                  <a:pt x="58357" y="58069"/>
                </a:lnTo>
                <a:lnTo>
                  <a:pt x="59274" y="64861"/>
                </a:lnTo>
                <a:lnTo>
                  <a:pt x="59682" y="71055"/>
                </a:lnTo>
                <a:lnTo>
                  <a:pt x="60743" y="74040"/>
                </a:lnTo>
                <a:lnTo>
                  <a:pt x="64462" y="79897"/>
                </a:lnTo>
                <a:lnTo>
                  <a:pt x="67740" y="81839"/>
                </a:lnTo>
                <a:lnTo>
                  <a:pt x="71830" y="83135"/>
                </a:lnTo>
                <a:lnTo>
                  <a:pt x="76461" y="83998"/>
                </a:lnTo>
                <a:lnTo>
                  <a:pt x="81454" y="84574"/>
                </a:lnTo>
                <a:lnTo>
                  <a:pt x="86688" y="84957"/>
                </a:lnTo>
                <a:lnTo>
                  <a:pt x="92082" y="85214"/>
                </a:lnTo>
                <a:lnTo>
                  <a:pt x="98536" y="86336"/>
                </a:lnTo>
                <a:lnTo>
                  <a:pt x="105695" y="88038"/>
                </a:lnTo>
                <a:lnTo>
                  <a:pt x="113326" y="90124"/>
                </a:lnTo>
                <a:lnTo>
                  <a:pt x="120319" y="92468"/>
                </a:lnTo>
                <a:lnTo>
                  <a:pt x="126885" y="94983"/>
                </a:lnTo>
                <a:lnTo>
                  <a:pt x="133167" y="97612"/>
                </a:lnTo>
                <a:lnTo>
                  <a:pt x="137355" y="100317"/>
                </a:lnTo>
                <a:lnTo>
                  <a:pt x="140148" y="103073"/>
                </a:lnTo>
                <a:lnTo>
                  <a:pt x="142010" y="105863"/>
                </a:lnTo>
                <a:lnTo>
                  <a:pt x="143251" y="109628"/>
                </a:lnTo>
                <a:lnTo>
                  <a:pt x="144078" y="114043"/>
                </a:lnTo>
                <a:lnTo>
                  <a:pt x="144629" y="118891"/>
                </a:lnTo>
                <a:lnTo>
                  <a:pt x="144997" y="124028"/>
                </a:lnTo>
                <a:lnTo>
                  <a:pt x="145242" y="129358"/>
                </a:lnTo>
                <a:lnTo>
                  <a:pt x="145406" y="134816"/>
                </a:lnTo>
                <a:lnTo>
                  <a:pt x="144562" y="139408"/>
                </a:lnTo>
                <a:lnTo>
                  <a:pt x="143047" y="143421"/>
                </a:lnTo>
                <a:lnTo>
                  <a:pt x="138824" y="151373"/>
                </a:lnTo>
                <a:lnTo>
                  <a:pt x="133772" y="161257"/>
                </a:lnTo>
                <a:lnTo>
                  <a:pt x="129187" y="166559"/>
                </a:lnTo>
                <a:lnTo>
                  <a:pt x="123272" y="172000"/>
                </a:lnTo>
                <a:lnTo>
                  <a:pt x="116471" y="177531"/>
                </a:lnTo>
                <a:lnTo>
                  <a:pt x="110032" y="183125"/>
                </a:lnTo>
                <a:lnTo>
                  <a:pt x="103835" y="188758"/>
                </a:lnTo>
                <a:lnTo>
                  <a:pt x="97798" y="194419"/>
                </a:lnTo>
                <a:lnTo>
                  <a:pt x="91869" y="199145"/>
                </a:lnTo>
                <a:lnTo>
                  <a:pt x="86011" y="203249"/>
                </a:lnTo>
                <a:lnTo>
                  <a:pt x="80201" y="206936"/>
                </a:lnTo>
                <a:lnTo>
                  <a:pt x="74422" y="210348"/>
                </a:lnTo>
                <a:lnTo>
                  <a:pt x="68665" y="213574"/>
                </a:lnTo>
                <a:lnTo>
                  <a:pt x="62921" y="216678"/>
                </a:lnTo>
                <a:lnTo>
                  <a:pt x="56235" y="218747"/>
                </a:lnTo>
                <a:lnTo>
                  <a:pt x="48920" y="220126"/>
                </a:lnTo>
                <a:lnTo>
                  <a:pt x="41186" y="221046"/>
                </a:lnTo>
                <a:lnTo>
                  <a:pt x="35078" y="221659"/>
                </a:lnTo>
                <a:lnTo>
                  <a:pt x="30052" y="222068"/>
                </a:lnTo>
                <a:lnTo>
                  <a:pt x="25750" y="222340"/>
                </a:lnTo>
                <a:lnTo>
                  <a:pt x="20977" y="222522"/>
                </a:lnTo>
                <a:lnTo>
                  <a:pt x="10593" y="222724"/>
                </a:lnTo>
                <a:lnTo>
                  <a:pt x="7062" y="221825"/>
                </a:lnTo>
                <a:lnTo>
                  <a:pt x="4708" y="220273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4855652" y="3414238"/>
            <a:ext cx="212088" cy="279062"/>
          </a:xfrm>
          <a:custGeom>
            <a:avLst/>
            <a:gdLst/>
            <a:ahLst/>
            <a:cxnLst/>
            <a:rect l="0" t="0" r="0" b="0"/>
            <a:pathLst>
              <a:path w="212088" h="279062">
                <a:moveTo>
                  <a:pt x="127827" y="14762"/>
                </a:moveTo>
                <a:lnTo>
                  <a:pt x="142589" y="0"/>
                </a:lnTo>
                <a:lnTo>
                  <a:pt x="141479" y="158"/>
                </a:lnTo>
                <a:lnTo>
                  <a:pt x="135165" y="2873"/>
                </a:lnTo>
                <a:lnTo>
                  <a:pt x="128548" y="7256"/>
                </a:lnTo>
                <a:lnTo>
                  <a:pt x="125450" y="9758"/>
                </a:lnTo>
                <a:lnTo>
                  <a:pt x="121480" y="11426"/>
                </a:lnTo>
                <a:lnTo>
                  <a:pt x="116929" y="12538"/>
                </a:lnTo>
                <a:lnTo>
                  <a:pt x="111989" y="13279"/>
                </a:lnTo>
                <a:lnTo>
                  <a:pt x="104886" y="14726"/>
                </a:lnTo>
                <a:lnTo>
                  <a:pt x="86834" y="18873"/>
                </a:lnTo>
                <a:lnTo>
                  <a:pt x="78591" y="20360"/>
                </a:lnTo>
                <a:lnTo>
                  <a:pt x="71191" y="21351"/>
                </a:lnTo>
                <a:lnTo>
                  <a:pt x="64352" y="22012"/>
                </a:lnTo>
                <a:lnTo>
                  <a:pt x="57888" y="22453"/>
                </a:lnTo>
                <a:lnTo>
                  <a:pt x="51674" y="22747"/>
                </a:lnTo>
                <a:lnTo>
                  <a:pt x="38737" y="23073"/>
                </a:lnTo>
                <a:lnTo>
                  <a:pt x="1805" y="23324"/>
                </a:lnTo>
                <a:lnTo>
                  <a:pt x="950" y="24280"/>
                </a:lnTo>
                <a:lnTo>
                  <a:pt x="380" y="25870"/>
                </a:lnTo>
                <a:lnTo>
                  <a:pt x="0" y="27882"/>
                </a:lnTo>
                <a:lnTo>
                  <a:pt x="699" y="30176"/>
                </a:lnTo>
                <a:lnTo>
                  <a:pt x="4016" y="35265"/>
                </a:lnTo>
                <a:lnTo>
                  <a:pt x="6234" y="39861"/>
                </a:lnTo>
                <a:lnTo>
                  <a:pt x="8665" y="45782"/>
                </a:lnTo>
                <a:lnTo>
                  <a:pt x="11238" y="52587"/>
                </a:lnTo>
                <a:lnTo>
                  <a:pt x="12954" y="59029"/>
                </a:lnTo>
                <a:lnTo>
                  <a:pt x="14098" y="65228"/>
                </a:lnTo>
                <a:lnTo>
                  <a:pt x="14860" y="71266"/>
                </a:lnTo>
                <a:lnTo>
                  <a:pt x="14416" y="78149"/>
                </a:lnTo>
                <a:lnTo>
                  <a:pt x="13167" y="85594"/>
                </a:lnTo>
                <a:lnTo>
                  <a:pt x="11383" y="93416"/>
                </a:lnTo>
                <a:lnTo>
                  <a:pt x="10193" y="99583"/>
                </a:lnTo>
                <a:lnTo>
                  <a:pt x="9399" y="104647"/>
                </a:lnTo>
                <a:lnTo>
                  <a:pt x="8518" y="112813"/>
                </a:lnTo>
                <a:lnTo>
                  <a:pt x="8126" y="119618"/>
                </a:lnTo>
                <a:lnTo>
                  <a:pt x="8974" y="123718"/>
                </a:lnTo>
                <a:lnTo>
                  <a:pt x="10492" y="128357"/>
                </a:lnTo>
                <a:lnTo>
                  <a:pt x="15221" y="140388"/>
                </a:lnTo>
                <a:lnTo>
                  <a:pt x="16561" y="141375"/>
                </a:lnTo>
                <a:lnTo>
                  <a:pt x="20591" y="142472"/>
                </a:lnTo>
                <a:lnTo>
                  <a:pt x="22999" y="141811"/>
                </a:lnTo>
                <a:lnTo>
                  <a:pt x="28215" y="138538"/>
                </a:lnTo>
                <a:lnTo>
                  <a:pt x="31891" y="137284"/>
                </a:lnTo>
                <a:lnTo>
                  <a:pt x="36248" y="136449"/>
                </a:lnTo>
                <a:lnTo>
                  <a:pt x="41056" y="135891"/>
                </a:lnTo>
                <a:lnTo>
                  <a:pt x="45215" y="134567"/>
                </a:lnTo>
                <a:lnTo>
                  <a:pt x="48940" y="132732"/>
                </a:lnTo>
                <a:lnTo>
                  <a:pt x="52376" y="130556"/>
                </a:lnTo>
                <a:lnTo>
                  <a:pt x="59429" y="128153"/>
                </a:lnTo>
                <a:lnTo>
                  <a:pt x="68894" y="125599"/>
                </a:lnTo>
                <a:lnTo>
                  <a:pt x="79966" y="122943"/>
                </a:lnTo>
                <a:lnTo>
                  <a:pt x="89252" y="120220"/>
                </a:lnTo>
                <a:lnTo>
                  <a:pt x="97348" y="117452"/>
                </a:lnTo>
                <a:lnTo>
                  <a:pt x="104650" y="114654"/>
                </a:lnTo>
                <a:lnTo>
                  <a:pt x="112376" y="112789"/>
                </a:lnTo>
                <a:lnTo>
                  <a:pt x="120384" y="111546"/>
                </a:lnTo>
                <a:lnTo>
                  <a:pt x="128580" y="110717"/>
                </a:lnTo>
                <a:lnTo>
                  <a:pt x="134997" y="110164"/>
                </a:lnTo>
                <a:lnTo>
                  <a:pt x="140227" y="109796"/>
                </a:lnTo>
                <a:lnTo>
                  <a:pt x="144666" y="109550"/>
                </a:lnTo>
                <a:lnTo>
                  <a:pt x="150483" y="110339"/>
                </a:lnTo>
                <a:lnTo>
                  <a:pt x="157219" y="111818"/>
                </a:lnTo>
                <a:lnTo>
                  <a:pt x="164567" y="113755"/>
                </a:lnTo>
                <a:lnTo>
                  <a:pt x="170418" y="116000"/>
                </a:lnTo>
                <a:lnTo>
                  <a:pt x="175271" y="118449"/>
                </a:lnTo>
                <a:lnTo>
                  <a:pt x="179459" y="121034"/>
                </a:lnTo>
                <a:lnTo>
                  <a:pt x="184156" y="123710"/>
                </a:lnTo>
                <a:lnTo>
                  <a:pt x="194455" y="129223"/>
                </a:lnTo>
                <a:lnTo>
                  <a:pt x="197963" y="132027"/>
                </a:lnTo>
                <a:lnTo>
                  <a:pt x="200302" y="134848"/>
                </a:lnTo>
                <a:lnTo>
                  <a:pt x="203853" y="142429"/>
                </a:lnTo>
                <a:lnTo>
                  <a:pt x="206134" y="148451"/>
                </a:lnTo>
                <a:lnTo>
                  <a:pt x="208607" y="155323"/>
                </a:lnTo>
                <a:lnTo>
                  <a:pt x="210255" y="162761"/>
                </a:lnTo>
                <a:lnTo>
                  <a:pt x="211354" y="170578"/>
                </a:lnTo>
                <a:lnTo>
                  <a:pt x="212087" y="178647"/>
                </a:lnTo>
                <a:lnTo>
                  <a:pt x="211623" y="185931"/>
                </a:lnTo>
                <a:lnTo>
                  <a:pt x="210361" y="192692"/>
                </a:lnTo>
                <a:lnTo>
                  <a:pt x="208567" y="199105"/>
                </a:lnTo>
                <a:lnTo>
                  <a:pt x="206420" y="204332"/>
                </a:lnTo>
                <a:lnTo>
                  <a:pt x="201492" y="212680"/>
                </a:lnTo>
                <a:lnTo>
                  <a:pt x="197893" y="217192"/>
                </a:lnTo>
                <a:lnTo>
                  <a:pt x="193587" y="222105"/>
                </a:lnTo>
                <a:lnTo>
                  <a:pt x="188812" y="227286"/>
                </a:lnTo>
                <a:lnTo>
                  <a:pt x="183724" y="231692"/>
                </a:lnTo>
                <a:lnTo>
                  <a:pt x="178427" y="235582"/>
                </a:lnTo>
                <a:lnTo>
                  <a:pt x="172991" y="239128"/>
                </a:lnTo>
                <a:lnTo>
                  <a:pt x="167461" y="242444"/>
                </a:lnTo>
                <a:lnTo>
                  <a:pt x="161870" y="245607"/>
                </a:lnTo>
                <a:lnTo>
                  <a:pt x="156237" y="248669"/>
                </a:lnTo>
                <a:lnTo>
                  <a:pt x="149625" y="252615"/>
                </a:lnTo>
                <a:lnTo>
                  <a:pt x="134658" y="262079"/>
                </a:lnTo>
                <a:lnTo>
                  <a:pt x="127619" y="265365"/>
                </a:lnTo>
                <a:lnTo>
                  <a:pt x="121021" y="267556"/>
                </a:lnTo>
                <a:lnTo>
                  <a:pt x="114717" y="269016"/>
                </a:lnTo>
                <a:lnTo>
                  <a:pt x="108610" y="270942"/>
                </a:lnTo>
                <a:lnTo>
                  <a:pt x="102633" y="273178"/>
                </a:lnTo>
                <a:lnTo>
                  <a:pt x="96744" y="275622"/>
                </a:lnTo>
                <a:lnTo>
                  <a:pt x="89960" y="277251"/>
                </a:lnTo>
                <a:lnTo>
                  <a:pt x="82580" y="278337"/>
                </a:lnTo>
                <a:lnTo>
                  <a:pt x="74802" y="279061"/>
                </a:lnTo>
                <a:lnTo>
                  <a:pt x="66760" y="278591"/>
                </a:lnTo>
                <a:lnTo>
                  <a:pt x="58541" y="277325"/>
                </a:lnTo>
                <a:lnTo>
                  <a:pt x="50204" y="275529"/>
                </a:lnTo>
                <a:lnTo>
                  <a:pt x="43693" y="273379"/>
                </a:lnTo>
                <a:lnTo>
                  <a:pt x="38401" y="270994"/>
                </a:lnTo>
                <a:lnTo>
                  <a:pt x="33920" y="268450"/>
                </a:lnTo>
                <a:lnTo>
                  <a:pt x="29980" y="266755"/>
                </a:lnTo>
                <a:lnTo>
                  <a:pt x="26401" y="265624"/>
                </a:lnTo>
                <a:lnTo>
                  <a:pt x="23062" y="264871"/>
                </a:lnTo>
                <a:lnTo>
                  <a:pt x="20837" y="263416"/>
                </a:lnTo>
                <a:lnTo>
                  <a:pt x="19353" y="261494"/>
                </a:lnTo>
                <a:lnTo>
                  <a:pt x="16385" y="2547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5129212" y="3429000"/>
            <a:ext cx="240031" cy="231451"/>
          </a:xfrm>
          <a:custGeom>
            <a:avLst/>
            <a:gdLst/>
            <a:ahLst/>
            <a:cxnLst/>
            <a:rect l="0" t="0" r="0" b="0"/>
            <a:pathLst>
              <a:path w="240031" h="231451">
                <a:moveTo>
                  <a:pt x="0" y="0"/>
                </a:moveTo>
                <a:lnTo>
                  <a:pt x="111237" y="0"/>
                </a:lnTo>
                <a:lnTo>
                  <a:pt x="118926" y="952"/>
                </a:lnTo>
                <a:lnTo>
                  <a:pt x="125957" y="2540"/>
                </a:lnTo>
                <a:lnTo>
                  <a:pt x="132548" y="4550"/>
                </a:lnTo>
                <a:lnTo>
                  <a:pt x="137895" y="6844"/>
                </a:lnTo>
                <a:lnTo>
                  <a:pt x="142413" y="9325"/>
                </a:lnTo>
                <a:lnTo>
                  <a:pt x="146377" y="11931"/>
                </a:lnTo>
                <a:lnTo>
                  <a:pt x="149020" y="15574"/>
                </a:lnTo>
                <a:lnTo>
                  <a:pt x="150781" y="19908"/>
                </a:lnTo>
                <a:lnTo>
                  <a:pt x="151956" y="24702"/>
                </a:lnTo>
                <a:lnTo>
                  <a:pt x="153692" y="28850"/>
                </a:lnTo>
                <a:lnTo>
                  <a:pt x="158160" y="36000"/>
                </a:lnTo>
                <a:lnTo>
                  <a:pt x="159732" y="40192"/>
                </a:lnTo>
                <a:lnTo>
                  <a:pt x="160781" y="44892"/>
                </a:lnTo>
                <a:lnTo>
                  <a:pt x="161480" y="49931"/>
                </a:lnTo>
                <a:lnTo>
                  <a:pt x="160993" y="55195"/>
                </a:lnTo>
                <a:lnTo>
                  <a:pt x="159716" y="60609"/>
                </a:lnTo>
                <a:lnTo>
                  <a:pt x="150823" y="87537"/>
                </a:lnTo>
                <a:lnTo>
                  <a:pt x="147221" y="94553"/>
                </a:lnTo>
                <a:lnTo>
                  <a:pt x="142915" y="101135"/>
                </a:lnTo>
                <a:lnTo>
                  <a:pt x="131145" y="116386"/>
                </a:lnTo>
                <a:lnTo>
                  <a:pt x="113214" y="139039"/>
                </a:lnTo>
                <a:lnTo>
                  <a:pt x="105004" y="148890"/>
                </a:lnTo>
                <a:lnTo>
                  <a:pt x="97625" y="157362"/>
                </a:lnTo>
                <a:lnTo>
                  <a:pt x="90801" y="164916"/>
                </a:lnTo>
                <a:lnTo>
                  <a:pt x="85299" y="171856"/>
                </a:lnTo>
                <a:lnTo>
                  <a:pt x="80678" y="178388"/>
                </a:lnTo>
                <a:lnTo>
                  <a:pt x="76645" y="184648"/>
                </a:lnTo>
                <a:lnTo>
                  <a:pt x="72052" y="189774"/>
                </a:lnTo>
                <a:lnTo>
                  <a:pt x="67085" y="194143"/>
                </a:lnTo>
                <a:lnTo>
                  <a:pt x="61868" y="198009"/>
                </a:lnTo>
                <a:lnTo>
                  <a:pt x="58391" y="201538"/>
                </a:lnTo>
                <a:lnTo>
                  <a:pt x="56072" y="204844"/>
                </a:lnTo>
                <a:lnTo>
                  <a:pt x="47800" y="221544"/>
                </a:lnTo>
                <a:lnTo>
                  <a:pt x="47107" y="224848"/>
                </a:lnTo>
                <a:lnTo>
                  <a:pt x="47597" y="227051"/>
                </a:lnTo>
                <a:lnTo>
                  <a:pt x="48876" y="228520"/>
                </a:lnTo>
                <a:lnTo>
                  <a:pt x="50681" y="229499"/>
                </a:lnTo>
                <a:lnTo>
                  <a:pt x="55228" y="230587"/>
                </a:lnTo>
                <a:lnTo>
                  <a:pt x="58726" y="230877"/>
                </a:lnTo>
                <a:lnTo>
                  <a:pt x="62963" y="231070"/>
                </a:lnTo>
                <a:lnTo>
                  <a:pt x="75488" y="231342"/>
                </a:lnTo>
                <a:lnTo>
                  <a:pt x="104439" y="231450"/>
                </a:lnTo>
                <a:lnTo>
                  <a:pt x="108678" y="230500"/>
                </a:lnTo>
                <a:lnTo>
                  <a:pt x="113410" y="228914"/>
                </a:lnTo>
                <a:lnTo>
                  <a:pt x="118469" y="226904"/>
                </a:lnTo>
                <a:lnTo>
                  <a:pt x="127557" y="224612"/>
                </a:lnTo>
                <a:lnTo>
                  <a:pt x="139330" y="222131"/>
                </a:lnTo>
                <a:lnTo>
                  <a:pt x="152895" y="219525"/>
                </a:lnTo>
                <a:lnTo>
                  <a:pt x="164795" y="217787"/>
                </a:lnTo>
                <a:lnTo>
                  <a:pt x="175585" y="216629"/>
                </a:lnTo>
                <a:lnTo>
                  <a:pt x="185637" y="215856"/>
                </a:lnTo>
                <a:lnTo>
                  <a:pt x="194243" y="214389"/>
                </a:lnTo>
                <a:lnTo>
                  <a:pt x="201885" y="212459"/>
                </a:lnTo>
                <a:lnTo>
                  <a:pt x="24003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"/>
          <p:cNvSpPr/>
          <p:nvPr/>
        </p:nvSpPr>
        <p:spPr>
          <a:xfrm>
            <a:off x="5472112" y="3463290"/>
            <a:ext cx="231459" cy="41671"/>
          </a:xfrm>
          <a:custGeom>
            <a:avLst/>
            <a:gdLst/>
            <a:ahLst/>
            <a:cxnLst/>
            <a:rect l="0" t="0" r="0" b="0"/>
            <a:pathLst>
              <a:path w="231459" h="41671">
                <a:moveTo>
                  <a:pt x="0" y="34289"/>
                </a:moveTo>
                <a:lnTo>
                  <a:pt x="4551" y="34289"/>
                </a:lnTo>
                <a:lnTo>
                  <a:pt x="9702" y="35242"/>
                </a:lnTo>
                <a:lnTo>
                  <a:pt x="25584" y="38841"/>
                </a:lnTo>
                <a:lnTo>
                  <a:pt x="32296" y="40181"/>
                </a:lnTo>
                <a:lnTo>
                  <a:pt x="37723" y="41075"/>
                </a:lnTo>
                <a:lnTo>
                  <a:pt x="42294" y="41670"/>
                </a:lnTo>
                <a:lnTo>
                  <a:pt x="48198" y="41115"/>
                </a:lnTo>
                <a:lnTo>
                  <a:pt x="54992" y="39793"/>
                </a:lnTo>
                <a:lnTo>
                  <a:pt x="62379" y="37958"/>
                </a:lnTo>
                <a:lnTo>
                  <a:pt x="69209" y="36735"/>
                </a:lnTo>
                <a:lnTo>
                  <a:pt x="75667" y="35920"/>
                </a:lnTo>
                <a:lnTo>
                  <a:pt x="81877" y="35377"/>
                </a:lnTo>
                <a:lnTo>
                  <a:pt x="89827" y="34062"/>
                </a:lnTo>
                <a:lnTo>
                  <a:pt x="98937" y="32233"/>
                </a:lnTo>
                <a:lnTo>
                  <a:pt x="132502" y="25108"/>
                </a:lnTo>
                <a:lnTo>
                  <a:pt x="145485" y="22453"/>
                </a:lnTo>
                <a:lnTo>
                  <a:pt x="156045" y="19731"/>
                </a:lnTo>
                <a:lnTo>
                  <a:pt x="164990" y="16964"/>
                </a:lnTo>
                <a:lnTo>
                  <a:pt x="172858" y="14167"/>
                </a:lnTo>
                <a:lnTo>
                  <a:pt x="180009" y="12302"/>
                </a:lnTo>
                <a:lnTo>
                  <a:pt x="186681" y="11059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"/>
          <p:cNvSpPr/>
          <p:nvPr/>
        </p:nvSpPr>
        <p:spPr>
          <a:xfrm>
            <a:off x="5772150" y="3351847"/>
            <a:ext cx="60008" cy="291466"/>
          </a:xfrm>
          <a:custGeom>
            <a:avLst/>
            <a:gdLst/>
            <a:ahLst/>
            <a:cxnLst/>
            <a:rect l="0" t="0" r="0" b="0"/>
            <a:pathLst>
              <a:path w="60008" h="291466">
                <a:moveTo>
                  <a:pt x="0" y="0"/>
                </a:moveTo>
                <a:lnTo>
                  <a:pt x="4550" y="13653"/>
                </a:lnTo>
                <a:lnTo>
                  <a:pt x="8748" y="23389"/>
                </a:lnTo>
                <a:lnTo>
                  <a:pt x="21033" y="49448"/>
                </a:lnTo>
                <a:lnTo>
                  <a:pt x="25452" y="61540"/>
                </a:lnTo>
                <a:lnTo>
                  <a:pt x="28398" y="72459"/>
                </a:lnTo>
                <a:lnTo>
                  <a:pt x="30362" y="82596"/>
                </a:lnTo>
                <a:lnTo>
                  <a:pt x="42227" y="156024"/>
                </a:lnTo>
                <a:lnTo>
                  <a:pt x="45297" y="178311"/>
                </a:lnTo>
                <a:lnTo>
                  <a:pt x="47342" y="196026"/>
                </a:lnTo>
                <a:lnTo>
                  <a:pt x="48706" y="210694"/>
                </a:lnTo>
                <a:lnTo>
                  <a:pt x="50569" y="222378"/>
                </a:lnTo>
                <a:lnTo>
                  <a:pt x="52763" y="232072"/>
                </a:lnTo>
                <a:lnTo>
                  <a:pt x="60007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"/>
          <p:cNvSpPr/>
          <p:nvPr/>
        </p:nvSpPr>
        <p:spPr>
          <a:xfrm>
            <a:off x="3946207" y="4355371"/>
            <a:ext cx="76976" cy="76568"/>
          </a:xfrm>
          <a:custGeom>
            <a:avLst/>
            <a:gdLst/>
            <a:ahLst/>
            <a:cxnLst/>
            <a:rect l="0" t="0" r="0" b="0"/>
            <a:pathLst>
              <a:path w="76976" h="76568">
                <a:moveTo>
                  <a:pt x="25718" y="42321"/>
                </a:moveTo>
                <a:lnTo>
                  <a:pt x="39370" y="46872"/>
                </a:lnTo>
                <a:lnTo>
                  <a:pt x="44344" y="48212"/>
                </a:lnTo>
                <a:lnTo>
                  <a:pt x="48613" y="49106"/>
                </a:lnTo>
                <a:lnTo>
                  <a:pt x="52411" y="49702"/>
                </a:lnTo>
                <a:lnTo>
                  <a:pt x="54943" y="51052"/>
                </a:lnTo>
                <a:lnTo>
                  <a:pt x="56631" y="52904"/>
                </a:lnTo>
                <a:lnTo>
                  <a:pt x="57757" y="55091"/>
                </a:lnTo>
                <a:lnTo>
                  <a:pt x="59460" y="56550"/>
                </a:lnTo>
                <a:lnTo>
                  <a:pt x="61547" y="57522"/>
                </a:lnTo>
                <a:lnTo>
                  <a:pt x="63892" y="58170"/>
                </a:lnTo>
                <a:lnTo>
                  <a:pt x="65454" y="59554"/>
                </a:lnTo>
                <a:lnTo>
                  <a:pt x="66496" y="61430"/>
                </a:lnTo>
                <a:lnTo>
                  <a:pt x="68169" y="66733"/>
                </a:lnTo>
                <a:lnTo>
                  <a:pt x="68306" y="68121"/>
                </a:lnTo>
                <a:lnTo>
                  <a:pt x="68397" y="69999"/>
                </a:lnTo>
                <a:lnTo>
                  <a:pt x="68458" y="72203"/>
                </a:lnTo>
                <a:lnTo>
                  <a:pt x="66594" y="73672"/>
                </a:lnTo>
                <a:lnTo>
                  <a:pt x="63446" y="74652"/>
                </a:lnTo>
                <a:lnTo>
                  <a:pt x="59443" y="75305"/>
                </a:lnTo>
                <a:lnTo>
                  <a:pt x="55821" y="75741"/>
                </a:lnTo>
                <a:lnTo>
                  <a:pt x="52454" y="76031"/>
                </a:lnTo>
                <a:lnTo>
                  <a:pt x="49257" y="76224"/>
                </a:lnTo>
                <a:lnTo>
                  <a:pt x="46173" y="75401"/>
                </a:lnTo>
                <a:lnTo>
                  <a:pt x="43164" y="73899"/>
                </a:lnTo>
                <a:lnTo>
                  <a:pt x="40206" y="71945"/>
                </a:lnTo>
                <a:lnTo>
                  <a:pt x="37282" y="70643"/>
                </a:lnTo>
                <a:lnTo>
                  <a:pt x="34379" y="69775"/>
                </a:lnTo>
                <a:lnTo>
                  <a:pt x="31492" y="69196"/>
                </a:lnTo>
                <a:lnTo>
                  <a:pt x="29567" y="67858"/>
                </a:lnTo>
                <a:lnTo>
                  <a:pt x="28284" y="66013"/>
                </a:lnTo>
                <a:lnTo>
                  <a:pt x="27428" y="63831"/>
                </a:lnTo>
                <a:lnTo>
                  <a:pt x="26858" y="61424"/>
                </a:lnTo>
                <a:lnTo>
                  <a:pt x="26478" y="58866"/>
                </a:lnTo>
                <a:lnTo>
                  <a:pt x="26224" y="56208"/>
                </a:lnTo>
                <a:lnTo>
                  <a:pt x="26055" y="52532"/>
                </a:lnTo>
                <a:lnTo>
                  <a:pt x="25867" y="43367"/>
                </a:lnTo>
                <a:lnTo>
                  <a:pt x="25762" y="27497"/>
                </a:lnTo>
                <a:lnTo>
                  <a:pt x="27652" y="22914"/>
                </a:lnTo>
                <a:lnTo>
                  <a:pt x="30817" y="18905"/>
                </a:lnTo>
                <a:lnTo>
                  <a:pt x="34832" y="15281"/>
                </a:lnTo>
                <a:lnTo>
                  <a:pt x="37509" y="11912"/>
                </a:lnTo>
                <a:lnTo>
                  <a:pt x="39293" y="8713"/>
                </a:lnTo>
                <a:lnTo>
                  <a:pt x="40483" y="5628"/>
                </a:lnTo>
                <a:lnTo>
                  <a:pt x="42229" y="3572"/>
                </a:lnTo>
                <a:lnTo>
                  <a:pt x="44345" y="2201"/>
                </a:lnTo>
                <a:lnTo>
                  <a:pt x="46709" y="1287"/>
                </a:lnTo>
                <a:lnTo>
                  <a:pt x="50189" y="677"/>
                </a:lnTo>
                <a:lnTo>
                  <a:pt x="54414" y="271"/>
                </a:lnTo>
                <a:lnTo>
                  <a:pt x="59136" y="0"/>
                </a:lnTo>
                <a:lnTo>
                  <a:pt x="63237" y="772"/>
                </a:lnTo>
                <a:lnTo>
                  <a:pt x="66923" y="2240"/>
                </a:lnTo>
                <a:lnTo>
                  <a:pt x="70333" y="4170"/>
                </a:lnTo>
                <a:lnTo>
                  <a:pt x="72606" y="6410"/>
                </a:lnTo>
                <a:lnTo>
                  <a:pt x="74122" y="8855"/>
                </a:lnTo>
                <a:lnTo>
                  <a:pt x="75132" y="11438"/>
                </a:lnTo>
                <a:lnTo>
                  <a:pt x="75805" y="14113"/>
                </a:lnTo>
                <a:lnTo>
                  <a:pt x="76255" y="16848"/>
                </a:lnTo>
                <a:lnTo>
                  <a:pt x="76554" y="19624"/>
                </a:lnTo>
                <a:lnTo>
                  <a:pt x="76753" y="22427"/>
                </a:lnTo>
                <a:lnTo>
                  <a:pt x="76887" y="25249"/>
                </a:lnTo>
                <a:lnTo>
                  <a:pt x="76975" y="28082"/>
                </a:lnTo>
                <a:lnTo>
                  <a:pt x="76082" y="30924"/>
                </a:lnTo>
                <a:lnTo>
                  <a:pt x="74534" y="33770"/>
                </a:lnTo>
                <a:lnTo>
                  <a:pt x="72549" y="36620"/>
                </a:lnTo>
                <a:lnTo>
                  <a:pt x="70274" y="39473"/>
                </a:lnTo>
                <a:lnTo>
                  <a:pt x="67804" y="42328"/>
                </a:lnTo>
                <a:lnTo>
                  <a:pt x="65205" y="45183"/>
                </a:lnTo>
                <a:lnTo>
                  <a:pt x="59778" y="50896"/>
                </a:lnTo>
                <a:lnTo>
                  <a:pt x="56997" y="53752"/>
                </a:lnTo>
                <a:lnTo>
                  <a:pt x="53238" y="56609"/>
                </a:lnTo>
                <a:lnTo>
                  <a:pt x="48827" y="59467"/>
                </a:lnTo>
                <a:lnTo>
                  <a:pt x="43981" y="62324"/>
                </a:lnTo>
                <a:lnTo>
                  <a:pt x="39798" y="65181"/>
                </a:lnTo>
                <a:lnTo>
                  <a:pt x="36058" y="68039"/>
                </a:lnTo>
                <a:lnTo>
                  <a:pt x="32611" y="70896"/>
                </a:lnTo>
                <a:lnTo>
                  <a:pt x="29361" y="72801"/>
                </a:lnTo>
                <a:lnTo>
                  <a:pt x="26241" y="74071"/>
                </a:lnTo>
                <a:lnTo>
                  <a:pt x="23209" y="74918"/>
                </a:lnTo>
                <a:lnTo>
                  <a:pt x="19283" y="75482"/>
                </a:lnTo>
                <a:lnTo>
                  <a:pt x="14760" y="75859"/>
                </a:lnTo>
                <a:lnTo>
                  <a:pt x="864" y="76567"/>
                </a:lnTo>
                <a:lnTo>
                  <a:pt x="576" y="75629"/>
                </a:lnTo>
                <a:lnTo>
                  <a:pt x="384" y="74052"/>
                </a:lnTo>
                <a:lnTo>
                  <a:pt x="0" y="680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"/>
          <p:cNvSpPr/>
          <p:nvPr/>
        </p:nvSpPr>
        <p:spPr>
          <a:xfrm>
            <a:off x="4374832" y="3995041"/>
            <a:ext cx="445771" cy="222598"/>
          </a:xfrm>
          <a:custGeom>
            <a:avLst/>
            <a:gdLst/>
            <a:ahLst/>
            <a:cxnLst/>
            <a:rect l="0" t="0" r="0" b="0"/>
            <a:pathLst>
              <a:path w="445771" h="222598">
                <a:moveTo>
                  <a:pt x="0" y="94041"/>
                </a:moveTo>
                <a:lnTo>
                  <a:pt x="4551" y="84939"/>
                </a:lnTo>
                <a:lnTo>
                  <a:pt x="8749" y="80353"/>
                </a:lnTo>
                <a:lnTo>
                  <a:pt x="14405" y="75391"/>
                </a:lnTo>
                <a:lnTo>
                  <a:pt x="21034" y="70178"/>
                </a:lnTo>
                <a:lnTo>
                  <a:pt x="27357" y="65749"/>
                </a:lnTo>
                <a:lnTo>
                  <a:pt x="33478" y="61845"/>
                </a:lnTo>
                <a:lnTo>
                  <a:pt x="39464" y="58290"/>
                </a:lnTo>
                <a:lnTo>
                  <a:pt x="45359" y="54014"/>
                </a:lnTo>
                <a:lnTo>
                  <a:pt x="51195" y="49259"/>
                </a:lnTo>
                <a:lnTo>
                  <a:pt x="56990" y="44184"/>
                </a:lnTo>
                <a:lnTo>
                  <a:pt x="63711" y="39848"/>
                </a:lnTo>
                <a:lnTo>
                  <a:pt x="71049" y="36005"/>
                </a:lnTo>
                <a:lnTo>
                  <a:pt x="85870" y="29195"/>
                </a:lnTo>
                <a:lnTo>
                  <a:pt x="98806" y="22993"/>
                </a:lnTo>
                <a:lnTo>
                  <a:pt x="108734" y="19053"/>
                </a:lnTo>
                <a:lnTo>
                  <a:pt x="135004" y="9595"/>
                </a:lnTo>
                <a:lnTo>
                  <a:pt x="146200" y="6312"/>
                </a:lnTo>
                <a:lnTo>
                  <a:pt x="155569" y="4123"/>
                </a:lnTo>
                <a:lnTo>
                  <a:pt x="163720" y="2663"/>
                </a:lnTo>
                <a:lnTo>
                  <a:pt x="172012" y="1690"/>
                </a:lnTo>
                <a:lnTo>
                  <a:pt x="180397" y="1041"/>
                </a:lnTo>
                <a:lnTo>
                  <a:pt x="196382" y="320"/>
                </a:lnTo>
                <a:lnTo>
                  <a:pt x="209836" y="0"/>
                </a:lnTo>
                <a:lnTo>
                  <a:pt x="217995" y="867"/>
                </a:lnTo>
                <a:lnTo>
                  <a:pt x="227246" y="2397"/>
                </a:lnTo>
                <a:lnTo>
                  <a:pt x="237222" y="4370"/>
                </a:lnTo>
                <a:lnTo>
                  <a:pt x="250847" y="9102"/>
                </a:lnTo>
                <a:lnTo>
                  <a:pt x="255814" y="11698"/>
                </a:lnTo>
                <a:lnTo>
                  <a:pt x="260078" y="15333"/>
                </a:lnTo>
                <a:lnTo>
                  <a:pt x="263873" y="19662"/>
                </a:lnTo>
                <a:lnTo>
                  <a:pt x="267355" y="24452"/>
                </a:lnTo>
                <a:lnTo>
                  <a:pt x="270629" y="28599"/>
                </a:lnTo>
                <a:lnTo>
                  <a:pt x="273764" y="32315"/>
                </a:lnTo>
                <a:lnTo>
                  <a:pt x="276807" y="35745"/>
                </a:lnTo>
                <a:lnTo>
                  <a:pt x="278836" y="38985"/>
                </a:lnTo>
                <a:lnTo>
                  <a:pt x="281090" y="45124"/>
                </a:lnTo>
                <a:lnTo>
                  <a:pt x="280738" y="50000"/>
                </a:lnTo>
                <a:lnTo>
                  <a:pt x="279551" y="56108"/>
                </a:lnTo>
                <a:lnTo>
                  <a:pt x="277808" y="63037"/>
                </a:lnTo>
                <a:lnTo>
                  <a:pt x="274740" y="68609"/>
                </a:lnTo>
                <a:lnTo>
                  <a:pt x="270790" y="73277"/>
                </a:lnTo>
                <a:lnTo>
                  <a:pt x="266252" y="77341"/>
                </a:lnTo>
                <a:lnTo>
                  <a:pt x="260369" y="83860"/>
                </a:lnTo>
                <a:lnTo>
                  <a:pt x="253589" y="92016"/>
                </a:lnTo>
                <a:lnTo>
                  <a:pt x="246212" y="101264"/>
                </a:lnTo>
                <a:lnTo>
                  <a:pt x="238436" y="108381"/>
                </a:lnTo>
                <a:lnTo>
                  <a:pt x="230395" y="114079"/>
                </a:lnTo>
                <a:lnTo>
                  <a:pt x="222177" y="118829"/>
                </a:lnTo>
                <a:lnTo>
                  <a:pt x="214793" y="123902"/>
                </a:lnTo>
                <a:lnTo>
                  <a:pt x="207965" y="129188"/>
                </a:lnTo>
                <a:lnTo>
                  <a:pt x="201509" y="134618"/>
                </a:lnTo>
                <a:lnTo>
                  <a:pt x="195299" y="140142"/>
                </a:lnTo>
                <a:lnTo>
                  <a:pt x="183320" y="151360"/>
                </a:lnTo>
                <a:lnTo>
                  <a:pt x="176505" y="156066"/>
                </a:lnTo>
                <a:lnTo>
                  <a:pt x="169105" y="160156"/>
                </a:lnTo>
                <a:lnTo>
                  <a:pt x="147578" y="170464"/>
                </a:lnTo>
                <a:lnTo>
                  <a:pt x="141248" y="173564"/>
                </a:lnTo>
                <a:lnTo>
                  <a:pt x="100483" y="191581"/>
                </a:lnTo>
                <a:lnTo>
                  <a:pt x="88896" y="197168"/>
                </a:lnTo>
                <a:lnTo>
                  <a:pt x="80219" y="201845"/>
                </a:lnTo>
                <a:lnTo>
                  <a:pt x="68038" y="208629"/>
                </a:lnTo>
                <a:lnTo>
                  <a:pt x="59449" y="211644"/>
                </a:lnTo>
                <a:lnTo>
                  <a:pt x="49917" y="212984"/>
                </a:lnTo>
                <a:lnTo>
                  <a:pt x="41460" y="213738"/>
                </a:lnTo>
                <a:lnTo>
                  <a:pt x="41927" y="213845"/>
                </a:lnTo>
                <a:lnTo>
                  <a:pt x="48569" y="219906"/>
                </a:lnTo>
                <a:lnTo>
                  <a:pt x="50161" y="221418"/>
                </a:lnTo>
                <a:lnTo>
                  <a:pt x="60159" y="222270"/>
                </a:lnTo>
                <a:lnTo>
                  <a:pt x="79738" y="222523"/>
                </a:lnTo>
                <a:lnTo>
                  <a:pt x="135492" y="222597"/>
                </a:lnTo>
                <a:lnTo>
                  <a:pt x="153193" y="221655"/>
                </a:lnTo>
                <a:lnTo>
                  <a:pt x="167851" y="220075"/>
                </a:lnTo>
                <a:lnTo>
                  <a:pt x="180481" y="218069"/>
                </a:lnTo>
                <a:lnTo>
                  <a:pt x="191758" y="215779"/>
                </a:lnTo>
                <a:lnTo>
                  <a:pt x="202134" y="213299"/>
                </a:lnTo>
                <a:lnTo>
                  <a:pt x="211908" y="210694"/>
                </a:lnTo>
                <a:lnTo>
                  <a:pt x="225093" y="208957"/>
                </a:lnTo>
                <a:lnTo>
                  <a:pt x="240549" y="207799"/>
                </a:lnTo>
                <a:lnTo>
                  <a:pt x="257521" y="207027"/>
                </a:lnTo>
                <a:lnTo>
                  <a:pt x="291619" y="206170"/>
                </a:lnTo>
                <a:lnTo>
                  <a:pt x="445770" y="2054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"/>
          <p:cNvSpPr/>
          <p:nvPr/>
        </p:nvSpPr>
        <p:spPr>
          <a:xfrm>
            <a:off x="4357687" y="4333057"/>
            <a:ext cx="642939" cy="30346"/>
          </a:xfrm>
          <a:custGeom>
            <a:avLst/>
            <a:gdLst/>
            <a:ahLst/>
            <a:cxnLst/>
            <a:rect l="0" t="0" r="0" b="0"/>
            <a:pathLst>
              <a:path w="642939" h="30346">
                <a:moveTo>
                  <a:pt x="0" y="30345"/>
                </a:moveTo>
                <a:lnTo>
                  <a:pt x="61379" y="30345"/>
                </a:lnTo>
                <a:lnTo>
                  <a:pt x="76162" y="29393"/>
                </a:lnTo>
                <a:lnTo>
                  <a:pt x="89827" y="27805"/>
                </a:lnTo>
                <a:lnTo>
                  <a:pt x="102748" y="25794"/>
                </a:lnTo>
                <a:lnTo>
                  <a:pt x="114218" y="24454"/>
                </a:lnTo>
                <a:lnTo>
                  <a:pt x="124723" y="23560"/>
                </a:lnTo>
                <a:lnTo>
                  <a:pt x="134584" y="22964"/>
                </a:lnTo>
                <a:lnTo>
                  <a:pt x="144968" y="21615"/>
                </a:lnTo>
                <a:lnTo>
                  <a:pt x="155700" y="19762"/>
                </a:lnTo>
                <a:lnTo>
                  <a:pt x="166665" y="17575"/>
                </a:lnTo>
                <a:lnTo>
                  <a:pt x="189008" y="12604"/>
                </a:lnTo>
                <a:lnTo>
                  <a:pt x="200301" y="9945"/>
                </a:lnTo>
                <a:lnTo>
                  <a:pt x="211639" y="8173"/>
                </a:lnTo>
                <a:lnTo>
                  <a:pt x="223007" y="6991"/>
                </a:lnTo>
                <a:lnTo>
                  <a:pt x="234397" y="6203"/>
                </a:lnTo>
                <a:lnTo>
                  <a:pt x="291383" y="544"/>
                </a:lnTo>
                <a:lnTo>
                  <a:pt x="321890" y="0"/>
                </a:lnTo>
                <a:lnTo>
                  <a:pt x="358422" y="590"/>
                </a:lnTo>
                <a:lnTo>
                  <a:pt x="461799" y="3431"/>
                </a:lnTo>
                <a:lnTo>
                  <a:pt x="487888" y="3830"/>
                </a:lnTo>
                <a:lnTo>
                  <a:pt x="507186" y="5049"/>
                </a:lnTo>
                <a:lnTo>
                  <a:pt x="521957" y="6813"/>
                </a:lnTo>
                <a:lnTo>
                  <a:pt x="573002" y="16489"/>
                </a:lnTo>
                <a:lnTo>
                  <a:pt x="583932" y="18250"/>
                </a:lnTo>
                <a:lnTo>
                  <a:pt x="593123" y="19425"/>
                </a:lnTo>
                <a:lnTo>
                  <a:pt x="601156" y="20207"/>
                </a:lnTo>
                <a:lnTo>
                  <a:pt x="612620" y="21077"/>
                </a:lnTo>
                <a:lnTo>
                  <a:pt x="624429" y="21566"/>
                </a:lnTo>
                <a:lnTo>
                  <a:pt x="642938" y="217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"/>
          <p:cNvSpPr/>
          <p:nvPr/>
        </p:nvSpPr>
        <p:spPr>
          <a:xfrm>
            <a:off x="4392353" y="4466625"/>
            <a:ext cx="291090" cy="349299"/>
          </a:xfrm>
          <a:custGeom>
            <a:avLst/>
            <a:gdLst/>
            <a:ahLst/>
            <a:cxnLst/>
            <a:rect l="0" t="0" r="0" b="0"/>
            <a:pathLst>
              <a:path w="291090" h="349299">
                <a:moveTo>
                  <a:pt x="291089" y="8220"/>
                </a:moveTo>
                <a:lnTo>
                  <a:pt x="277437" y="3669"/>
                </a:lnTo>
                <a:lnTo>
                  <a:pt x="270557" y="2328"/>
                </a:lnTo>
                <a:lnTo>
                  <a:pt x="263114" y="1434"/>
                </a:lnTo>
                <a:lnTo>
                  <a:pt x="255294" y="839"/>
                </a:lnTo>
                <a:lnTo>
                  <a:pt x="247223" y="441"/>
                </a:lnTo>
                <a:lnTo>
                  <a:pt x="230636" y="0"/>
                </a:lnTo>
                <a:lnTo>
                  <a:pt x="222212" y="835"/>
                </a:lnTo>
                <a:lnTo>
                  <a:pt x="213738" y="2344"/>
                </a:lnTo>
                <a:lnTo>
                  <a:pt x="205232" y="4303"/>
                </a:lnTo>
                <a:lnTo>
                  <a:pt x="197656" y="6561"/>
                </a:lnTo>
                <a:lnTo>
                  <a:pt x="190700" y="9018"/>
                </a:lnTo>
                <a:lnTo>
                  <a:pt x="184158" y="11610"/>
                </a:lnTo>
                <a:lnTo>
                  <a:pt x="177892" y="13337"/>
                </a:lnTo>
                <a:lnTo>
                  <a:pt x="171809" y="14489"/>
                </a:lnTo>
                <a:lnTo>
                  <a:pt x="165849" y="15257"/>
                </a:lnTo>
                <a:lnTo>
                  <a:pt x="157113" y="15769"/>
                </a:lnTo>
                <a:lnTo>
                  <a:pt x="134707" y="16337"/>
                </a:lnTo>
                <a:lnTo>
                  <a:pt x="120159" y="15536"/>
                </a:lnTo>
                <a:lnTo>
                  <a:pt x="103794" y="14050"/>
                </a:lnTo>
                <a:lnTo>
                  <a:pt x="86215" y="12107"/>
                </a:lnTo>
                <a:lnTo>
                  <a:pt x="71639" y="10811"/>
                </a:lnTo>
                <a:lnTo>
                  <a:pt x="59064" y="9947"/>
                </a:lnTo>
                <a:lnTo>
                  <a:pt x="47824" y="9371"/>
                </a:lnTo>
                <a:lnTo>
                  <a:pt x="40329" y="9940"/>
                </a:lnTo>
                <a:lnTo>
                  <a:pt x="35334" y="11272"/>
                </a:lnTo>
                <a:lnTo>
                  <a:pt x="27877" y="16244"/>
                </a:lnTo>
                <a:lnTo>
                  <a:pt x="23222" y="20236"/>
                </a:lnTo>
                <a:lnTo>
                  <a:pt x="14874" y="28800"/>
                </a:lnTo>
                <a:lnTo>
                  <a:pt x="11165" y="35781"/>
                </a:lnTo>
                <a:lnTo>
                  <a:pt x="9515" y="44600"/>
                </a:lnTo>
                <a:lnTo>
                  <a:pt x="9076" y="49617"/>
                </a:lnTo>
                <a:lnTo>
                  <a:pt x="7830" y="53916"/>
                </a:lnTo>
                <a:lnTo>
                  <a:pt x="3906" y="61231"/>
                </a:lnTo>
                <a:lnTo>
                  <a:pt x="2479" y="69278"/>
                </a:lnTo>
                <a:lnTo>
                  <a:pt x="1528" y="80358"/>
                </a:lnTo>
                <a:lnTo>
                  <a:pt x="470" y="104099"/>
                </a:lnTo>
                <a:lnTo>
                  <a:pt x="0" y="121000"/>
                </a:lnTo>
                <a:lnTo>
                  <a:pt x="828" y="127222"/>
                </a:lnTo>
                <a:lnTo>
                  <a:pt x="4286" y="136674"/>
                </a:lnTo>
                <a:lnTo>
                  <a:pt x="6459" y="144050"/>
                </a:lnTo>
                <a:lnTo>
                  <a:pt x="7038" y="147351"/>
                </a:lnTo>
                <a:lnTo>
                  <a:pt x="9329" y="149552"/>
                </a:lnTo>
                <a:lnTo>
                  <a:pt x="12762" y="151018"/>
                </a:lnTo>
                <a:lnTo>
                  <a:pt x="16955" y="151996"/>
                </a:lnTo>
                <a:lnTo>
                  <a:pt x="20703" y="151696"/>
                </a:lnTo>
                <a:lnTo>
                  <a:pt x="24154" y="150543"/>
                </a:lnTo>
                <a:lnTo>
                  <a:pt x="30529" y="147675"/>
                </a:lnTo>
                <a:lnTo>
                  <a:pt x="36537" y="146400"/>
                </a:lnTo>
                <a:lnTo>
                  <a:pt x="44923" y="143293"/>
                </a:lnTo>
                <a:lnTo>
                  <a:pt x="49825" y="141131"/>
                </a:lnTo>
                <a:lnTo>
                  <a:pt x="57813" y="138729"/>
                </a:lnTo>
                <a:lnTo>
                  <a:pt x="61277" y="138088"/>
                </a:lnTo>
                <a:lnTo>
                  <a:pt x="72158" y="133851"/>
                </a:lnTo>
                <a:lnTo>
                  <a:pt x="107109" y="118983"/>
                </a:lnTo>
                <a:lnTo>
                  <a:pt x="133437" y="107296"/>
                </a:lnTo>
                <a:lnTo>
                  <a:pt x="158970" y="95360"/>
                </a:lnTo>
                <a:lnTo>
                  <a:pt x="165862" y="92031"/>
                </a:lnTo>
                <a:lnTo>
                  <a:pt x="173314" y="88859"/>
                </a:lnTo>
                <a:lnTo>
                  <a:pt x="181140" y="85792"/>
                </a:lnTo>
                <a:lnTo>
                  <a:pt x="189215" y="82794"/>
                </a:lnTo>
                <a:lnTo>
                  <a:pt x="196503" y="81749"/>
                </a:lnTo>
                <a:lnTo>
                  <a:pt x="203267" y="82004"/>
                </a:lnTo>
                <a:lnTo>
                  <a:pt x="209681" y="83127"/>
                </a:lnTo>
                <a:lnTo>
                  <a:pt x="215862" y="83875"/>
                </a:lnTo>
                <a:lnTo>
                  <a:pt x="221887" y="84374"/>
                </a:lnTo>
                <a:lnTo>
                  <a:pt x="227810" y="84706"/>
                </a:lnTo>
                <a:lnTo>
                  <a:pt x="233663" y="85881"/>
                </a:lnTo>
                <a:lnTo>
                  <a:pt x="239470" y="87616"/>
                </a:lnTo>
                <a:lnTo>
                  <a:pt x="245246" y="89726"/>
                </a:lnTo>
                <a:lnTo>
                  <a:pt x="250050" y="93037"/>
                </a:lnTo>
                <a:lnTo>
                  <a:pt x="257927" y="101796"/>
                </a:lnTo>
                <a:lnTo>
                  <a:pt x="262313" y="105846"/>
                </a:lnTo>
                <a:lnTo>
                  <a:pt x="267143" y="109499"/>
                </a:lnTo>
                <a:lnTo>
                  <a:pt x="272267" y="112887"/>
                </a:lnTo>
                <a:lnTo>
                  <a:pt x="275684" y="118003"/>
                </a:lnTo>
                <a:lnTo>
                  <a:pt x="277961" y="124271"/>
                </a:lnTo>
                <a:lnTo>
                  <a:pt x="279480" y="131307"/>
                </a:lnTo>
                <a:lnTo>
                  <a:pt x="280492" y="137903"/>
                </a:lnTo>
                <a:lnTo>
                  <a:pt x="281167" y="144205"/>
                </a:lnTo>
                <a:lnTo>
                  <a:pt x="281617" y="150312"/>
                </a:lnTo>
                <a:lnTo>
                  <a:pt x="280964" y="157240"/>
                </a:lnTo>
                <a:lnTo>
                  <a:pt x="279576" y="164717"/>
                </a:lnTo>
                <a:lnTo>
                  <a:pt x="277699" y="172558"/>
                </a:lnTo>
                <a:lnTo>
                  <a:pt x="275495" y="180644"/>
                </a:lnTo>
                <a:lnTo>
                  <a:pt x="270506" y="197248"/>
                </a:lnTo>
                <a:lnTo>
                  <a:pt x="266889" y="205676"/>
                </a:lnTo>
                <a:lnTo>
                  <a:pt x="262573" y="214152"/>
                </a:lnTo>
                <a:lnTo>
                  <a:pt x="257791" y="222660"/>
                </a:lnTo>
                <a:lnTo>
                  <a:pt x="253650" y="231190"/>
                </a:lnTo>
                <a:lnTo>
                  <a:pt x="249938" y="239734"/>
                </a:lnTo>
                <a:lnTo>
                  <a:pt x="246510" y="248288"/>
                </a:lnTo>
                <a:lnTo>
                  <a:pt x="242319" y="255895"/>
                </a:lnTo>
                <a:lnTo>
                  <a:pt x="237621" y="262871"/>
                </a:lnTo>
                <a:lnTo>
                  <a:pt x="232584" y="269428"/>
                </a:lnTo>
                <a:lnTo>
                  <a:pt x="227321" y="276656"/>
                </a:lnTo>
                <a:lnTo>
                  <a:pt x="216392" y="292307"/>
                </a:lnTo>
                <a:lnTo>
                  <a:pt x="210811" y="298576"/>
                </a:lnTo>
                <a:lnTo>
                  <a:pt x="205186" y="303708"/>
                </a:lnTo>
                <a:lnTo>
                  <a:pt x="199530" y="308082"/>
                </a:lnTo>
                <a:lnTo>
                  <a:pt x="193855" y="312903"/>
                </a:lnTo>
                <a:lnTo>
                  <a:pt x="188166" y="318022"/>
                </a:lnTo>
                <a:lnTo>
                  <a:pt x="182469" y="323339"/>
                </a:lnTo>
                <a:lnTo>
                  <a:pt x="176766" y="327837"/>
                </a:lnTo>
                <a:lnTo>
                  <a:pt x="171058" y="331788"/>
                </a:lnTo>
                <a:lnTo>
                  <a:pt x="165348" y="335374"/>
                </a:lnTo>
                <a:lnTo>
                  <a:pt x="157732" y="338718"/>
                </a:lnTo>
                <a:lnTo>
                  <a:pt x="148844" y="341899"/>
                </a:lnTo>
                <a:lnTo>
                  <a:pt x="139109" y="344973"/>
                </a:lnTo>
                <a:lnTo>
                  <a:pt x="131667" y="347022"/>
                </a:lnTo>
                <a:lnTo>
                  <a:pt x="125753" y="348388"/>
                </a:lnTo>
                <a:lnTo>
                  <a:pt x="120857" y="349298"/>
                </a:lnTo>
                <a:lnTo>
                  <a:pt x="116641" y="348953"/>
                </a:lnTo>
                <a:lnTo>
                  <a:pt x="112878" y="347771"/>
                </a:lnTo>
                <a:lnTo>
                  <a:pt x="109417" y="346029"/>
                </a:lnTo>
                <a:lnTo>
                  <a:pt x="108062" y="344869"/>
                </a:lnTo>
                <a:lnTo>
                  <a:pt x="108111" y="344095"/>
                </a:lnTo>
                <a:lnTo>
                  <a:pt x="111067" y="3425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"/>
          <p:cNvSpPr/>
          <p:nvPr/>
        </p:nvSpPr>
        <p:spPr>
          <a:xfrm>
            <a:off x="4786312" y="4466272"/>
            <a:ext cx="25718" cy="385764"/>
          </a:xfrm>
          <a:custGeom>
            <a:avLst/>
            <a:gdLst/>
            <a:ahLst/>
            <a:cxnLst/>
            <a:rect l="0" t="0" r="0" b="0"/>
            <a:pathLst>
              <a:path w="25718" h="385764">
                <a:moveTo>
                  <a:pt x="0" y="0"/>
                </a:moveTo>
                <a:lnTo>
                  <a:pt x="16483" y="32965"/>
                </a:lnTo>
                <a:lnTo>
                  <a:pt x="19561" y="41979"/>
                </a:lnTo>
                <a:lnTo>
                  <a:pt x="21613" y="50846"/>
                </a:lnTo>
                <a:lnTo>
                  <a:pt x="22981" y="59615"/>
                </a:lnTo>
                <a:lnTo>
                  <a:pt x="23894" y="68319"/>
                </a:lnTo>
                <a:lnTo>
                  <a:pt x="24502" y="76978"/>
                </a:lnTo>
                <a:lnTo>
                  <a:pt x="24907" y="85609"/>
                </a:lnTo>
                <a:lnTo>
                  <a:pt x="25717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"/>
          <p:cNvSpPr/>
          <p:nvPr/>
        </p:nvSpPr>
        <p:spPr>
          <a:xfrm>
            <a:off x="5129212" y="4286250"/>
            <a:ext cx="360046" cy="51436"/>
          </a:xfrm>
          <a:custGeom>
            <a:avLst/>
            <a:gdLst/>
            <a:ahLst/>
            <a:cxnLst/>
            <a:rect l="0" t="0" r="0" b="0"/>
            <a:pathLst>
              <a:path w="360046" h="51436">
                <a:moveTo>
                  <a:pt x="0" y="0"/>
                </a:moveTo>
                <a:lnTo>
                  <a:pt x="4551" y="0"/>
                </a:lnTo>
                <a:lnTo>
                  <a:pt x="8749" y="952"/>
                </a:lnTo>
                <a:lnTo>
                  <a:pt x="14405" y="2540"/>
                </a:lnTo>
                <a:lnTo>
                  <a:pt x="21034" y="4550"/>
                </a:lnTo>
                <a:lnTo>
                  <a:pt x="26405" y="5891"/>
                </a:lnTo>
                <a:lnTo>
                  <a:pt x="41373" y="8730"/>
                </a:lnTo>
                <a:lnTo>
                  <a:pt x="58710" y="12770"/>
                </a:lnTo>
                <a:lnTo>
                  <a:pt x="67716" y="14228"/>
                </a:lnTo>
                <a:lnTo>
                  <a:pt x="76576" y="15200"/>
                </a:lnTo>
                <a:lnTo>
                  <a:pt x="170489" y="21311"/>
                </a:lnTo>
                <a:lnTo>
                  <a:pt x="195575" y="23733"/>
                </a:lnTo>
                <a:lnTo>
                  <a:pt x="214203" y="26299"/>
                </a:lnTo>
                <a:lnTo>
                  <a:pt x="228527" y="28962"/>
                </a:lnTo>
                <a:lnTo>
                  <a:pt x="240934" y="30738"/>
                </a:lnTo>
                <a:lnTo>
                  <a:pt x="252063" y="31922"/>
                </a:lnTo>
                <a:lnTo>
                  <a:pt x="262339" y="32711"/>
                </a:lnTo>
                <a:lnTo>
                  <a:pt x="273000" y="34190"/>
                </a:lnTo>
                <a:lnTo>
                  <a:pt x="283918" y="36128"/>
                </a:lnTo>
                <a:lnTo>
                  <a:pt x="295006" y="38373"/>
                </a:lnTo>
                <a:lnTo>
                  <a:pt x="306208" y="39869"/>
                </a:lnTo>
                <a:lnTo>
                  <a:pt x="317486" y="40867"/>
                </a:lnTo>
                <a:lnTo>
                  <a:pt x="328815" y="41532"/>
                </a:lnTo>
                <a:lnTo>
                  <a:pt x="337320" y="42928"/>
                </a:lnTo>
                <a:lnTo>
                  <a:pt x="343943" y="44811"/>
                </a:lnTo>
                <a:lnTo>
                  <a:pt x="360045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"/>
          <p:cNvSpPr/>
          <p:nvPr/>
        </p:nvSpPr>
        <p:spPr>
          <a:xfrm>
            <a:off x="5209998" y="4406265"/>
            <a:ext cx="356412" cy="17146"/>
          </a:xfrm>
          <a:custGeom>
            <a:avLst/>
            <a:gdLst/>
            <a:ahLst/>
            <a:cxnLst/>
            <a:rect l="0" t="0" r="0" b="0"/>
            <a:pathLst>
              <a:path w="356412" h="17146">
                <a:moveTo>
                  <a:pt x="4939" y="0"/>
                </a:moveTo>
                <a:lnTo>
                  <a:pt x="389" y="4551"/>
                </a:lnTo>
                <a:lnTo>
                  <a:pt x="0" y="6843"/>
                </a:lnTo>
                <a:lnTo>
                  <a:pt x="694" y="9325"/>
                </a:lnTo>
                <a:lnTo>
                  <a:pt x="2109" y="11931"/>
                </a:lnTo>
                <a:lnTo>
                  <a:pt x="4005" y="13669"/>
                </a:lnTo>
                <a:lnTo>
                  <a:pt x="6221" y="14828"/>
                </a:lnTo>
                <a:lnTo>
                  <a:pt x="8651" y="15600"/>
                </a:lnTo>
                <a:lnTo>
                  <a:pt x="11224" y="16115"/>
                </a:lnTo>
                <a:lnTo>
                  <a:pt x="13891" y="16458"/>
                </a:lnTo>
                <a:lnTo>
                  <a:pt x="24737" y="16941"/>
                </a:lnTo>
                <a:lnTo>
                  <a:pt x="111136" y="17142"/>
                </a:lnTo>
                <a:lnTo>
                  <a:pt x="130029" y="16190"/>
                </a:lnTo>
                <a:lnTo>
                  <a:pt x="148340" y="14603"/>
                </a:lnTo>
                <a:lnTo>
                  <a:pt x="166262" y="12593"/>
                </a:lnTo>
                <a:lnTo>
                  <a:pt x="181068" y="11252"/>
                </a:lnTo>
                <a:lnTo>
                  <a:pt x="193796" y="10359"/>
                </a:lnTo>
                <a:lnTo>
                  <a:pt x="205138" y="9763"/>
                </a:lnTo>
                <a:lnTo>
                  <a:pt x="238062" y="9101"/>
                </a:lnTo>
                <a:lnTo>
                  <a:pt x="257509" y="8925"/>
                </a:lnTo>
                <a:lnTo>
                  <a:pt x="272379" y="9760"/>
                </a:lnTo>
                <a:lnTo>
                  <a:pt x="284197" y="11269"/>
                </a:lnTo>
                <a:lnTo>
                  <a:pt x="293981" y="13228"/>
                </a:lnTo>
                <a:lnTo>
                  <a:pt x="301456" y="14533"/>
                </a:lnTo>
                <a:lnTo>
                  <a:pt x="307392" y="15404"/>
                </a:lnTo>
                <a:lnTo>
                  <a:pt x="312302" y="15984"/>
                </a:lnTo>
                <a:lnTo>
                  <a:pt x="317480" y="16371"/>
                </a:lnTo>
                <a:lnTo>
                  <a:pt x="328314" y="16801"/>
                </a:lnTo>
                <a:lnTo>
                  <a:pt x="356411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"/>
          <p:cNvSpPr/>
          <p:nvPr/>
        </p:nvSpPr>
        <p:spPr>
          <a:xfrm>
            <a:off x="5737859" y="4039092"/>
            <a:ext cx="437199" cy="238541"/>
          </a:xfrm>
          <a:custGeom>
            <a:avLst/>
            <a:gdLst/>
            <a:ahLst/>
            <a:cxnLst/>
            <a:rect l="0" t="0" r="0" b="0"/>
            <a:pathLst>
              <a:path w="437199" h="238541">
                <a:moveTo>
                  <a:pt x="0" y="67135"/>
                </a:moveTo>
                <a:lnTo>
                  <a:pt x="28371" y="38764"/>
                </a:lnTo>
                <a:lnTo>
                  <a:pt x="36740" y="32936"/>
                </a:lnTo>
                <a:lnTo>
                  <a:pt x="48714" y="26218"/>
                </a:lnTo>
                <a:lnTo>
                  <a:pt x="66736" y="16882"/>
                </a:lnTo>
                <a:lnTo>
                  <a:pt x="75923" y="13631"/>
                </a:lnTo>
                <a:lnTo>
                  <a:pt x="84906" y="11463"/>
                </a:lnTo>
                <a:lnTo>
                  <a:pt x="93751" y="10018"/>
                </a:lnTo>
                <a:lnTo>
                  <a:pt x="101553" y="8102"/>
                </a:lnTo>
                <a:lnTo>
                  <a:pt x="108660" y="5872"/>
                </a:lnTo>
                <a:lnTo>
                  <a:pt x="115303" y="3433"/>
                </a:lnTo>
                <a:lnTo>
                  <a:pt x="122589" y="1807"/>
                </a:lnTo>
                <a:lnTo>
                  <a:pt x="130304" y="723"/>
                </a:lnTo>
                <a:lnTo>
                  <a:pt x="138304" y="0"/>
                </a:lnTo>
                <a:lnTo>
                  <a:pt x="145543" y="471"/>
                </a:lnTo>
                <a:lnTo>
                  <a:pt x="164833" y="4732"/>
                </a:lnTo>
                <a:lnTo>
                  <a:pt x="176764" y="6063"/>
                </a:lnTo>
                <a:lnTo>
                  <a:pt x="181661" y="7370"/>
                </a:lnTo>
                <a:lnTo>
                  <a:pt x="194055" y="13761"/>
                </a:lnTo>
                <a:lnTo>
                  <a:pt x="204039" y="18966"/>
                </a:lnTo>
                <a:lnTo>
                  <a:pt x="207464" y="21687"/>
                </a:lnTo>
                <a:lnTo>
                  <a:pt x="209747" y="24454"/>
                </a:lnTo>
                <a:lnTo>
                  <a:pt x="211269" y="27251"/>
                </a:lnTo>
                <a:lnTo>
                  <a:pt x="213236" y="31973"/>
                </a:lnTo>
                <a:lnTo>
                  <a:pt x="215500" y="37979"/>
                </a:lnTo>
                <a:lnTo>
                  <a:pt x="217962" y="44840"/>
                </a:lnTo>
                <a:lnTo>
                  <a:pt x="219603" y="51319"/>
                </a:lnTo>
                <a:lnTo>
                  <a:pt x="220697" y="57543"/>
                </a:lnTo>
                <a:lnTo>
                  <a:pt x="221427" y="63598"/>
                </a:lnTo>
                <a:lnTo>
                  <a:pt x="220961" y="69540"/>
                </a:lnTo>
                <a:lnTo>
                  <a:pt x="219697" y="75406"/>
                </a:lnTo>
                <a:lnTo>
                  <a:pt x="217903" y="81221"/>
                </a:lnTo>
                <a:lnTo>
                  <a:pt x="215753" y="86051"/>
                </a:lnTo>
                <a:lnTo>
                  <a:pt x="213369" y="90223"/>
                </a:lnTo>
                <a:lnTo>
                  <a:pt x="198146" y="112865"/>
                </a:lnTo>
                <a:lnTo>
                  <a:pt x="193058" y="119529"/>
                </a:lnTo>
                <a:lnTo>
                  <a:pt x="187760" y="125877"/>
                </a:lnTo>
                <a:lnTo>
                  <a:pt x="182324" y="132014"/>
                </a:lnTo>
                <a:lnTo>
                  <a:pt x="171203" y="143913"/>
                </a:lnTo>
                <a:lnTo>
                  <a:pt x="165570" y="149753"/>
                </a:lnTo>
                <a:lnTo>
                  <a:pt x="158958" y="154598"/>
                </a:lnTo>
                <a:lnTo>
                  <a:pt x="151693" y="158781"/>
                </a:lnTo>
                <a:lnTo>
                  <a:pt x="143991" y="162523"/>
                </a:lnTo>
                <a:lnTo>
                  <a:pt x="136952" y="166922"/>
                </a:lnTo>
                <a:lnTo>
                  <a:pt x="130354" y="171760"/>
                </a:lnTo>
                <a:lnTo>
                  <a:pt x="124051" y="176890"/>
                </a:lnTo>
                <a:lnTo>
                  <a:pt x="117943" y="181263"/>
                </a:lnTo>
                <a:lnTo>
                  <a:pt x="106077" y="188661"/>
                </a:lnTo>
                <a:lnTo>
                  <a:pt x="98340" y="192920"/>
                </a:lnTo>
                <a:lnTo>
                  <a:pt x="71154" y="207063"/>
                </a:lnTo>
                <a:lnTo>
                  <a:pt x="56707" y="214416"/>
                </a:lnTo>
                <a:lnTo>
                  <a:pt x="46476" y="220858"/>
                </a:lnTo>
                <a:lnTo>
                  <a:pt x="37801" y="226896"/>
                </a:lnTo>
                <a:lnTo>
                  <a:pt x="27596" y="232755"/>
                </a:lnTo>
                <a:lnTo>
                  <a:pt x="25065" y="234698"/>
                </a:lnTo>
                <a:lnTo>
                  <a:pt x="24330" y="235994"/>
                </a:lnTo>
                <a:lnTo>
                  <a:pt x="24793" y="236858"/>
                </a:lnTo>
                <a:lnTo>
                  <a:pt x="26054" y="237433"/>
                </a:lnTo>
                <a:lnTo>
                  <a:pt x="32379" y="238244"/>
                </a:lnTo>
                <a:lnTo>
                  <a:pt x="45590" y="238518"/>
                </a:lnTo>
                <a:lnTo>
                  <a:pt x="50396" y="238540"/>
                </a:lnTo>
                <a:lnTo>
                  <a:pt x="66935" y="236650"/>
                </a:lnTo>
                <a:lnTo>
                  <a:pt x="120872" y="229470"/>
                </a:lnTo>
                <a:lnTo>
                  <a:pt x="144399" y="225841"/>
                </a:lnTo>
                <a:lnTo>
                  <a:pt x="163893" y="222469"/>
                </a:lnTo>
                <a:lnTo>
                  <a:pt x="180700" y="219269"/>
                </a:lnTo>
                <a:lnTo>
                  <a:pt x="198572" y="217135"/>
                </a:lnTo>
                <a:lnTo>
                  <a:pt x="217154" y="215713"/>
                </a:lnTo>
                <a:lnTo>
                  <a:pt x="236210" y="214764"/>
                </a:lnTo>
                <a:lnTo>
                  <a:pt x="252723" y="213179"/>
                </a:lnTo>
                <a:lnTo>
                  <a:pt x="267543" y="211171"/>
                </a:lnTo>
                <a:lnTo>
                  <a:pt x="281232" y="208879"/>
                </a:lnTo>
                <a:lnTo>
                  <a:pt x="293216" y="207351"/>
                </a:lnTo>
                <a:lnTo>
                  <a:pt x="304062" y="206332"/>
                </a:lnTo>
                <a:lnTo>
                  <a:pt x="314151" y="205653"/>
                </a:lnTo>
                <a:lnTo>
                  <a:pt x="325639" y="206153"/>
                </a:lnTo>
                <a:lnTo>
                  <a:pt x="338061" y="207439"/>
                </a:lnTo>
                <a:lnTo>
                  <a:pt x="351104" y="209248"/>
                </a:lnTo>
                <a:lnTo>
                  <a:pt x="364562" y="210455"/>
                </a:lnTo>
                <a:lnTo>
                  <a:pt x="378297" y="211259"/>
                </a:lnTo>
                <a:lnTo>
                  <a:pt x="392216" y="211795"/>
                </a:lnTo>
                <a:lnTo>
                  <a:pt x="403400" y="213105"/>
                </a:lnTo>
                <a:lnTo>
                  <a:pt x="412761" y="214931"/>
                </a:lnTo>
                <a:lnTo>
                  <a:pt x="437198" y="2214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"/>
          <p:cNvSpPr/>
          <p:nvPr/>
        </p:nvSpPr>
        <p:spPr>
          <a:xfrm>
            <a:off x="5686425" y="4355070"/>
            <a:ext cx="634366" cy="59768"/>
          </a:xfrm>
          <a:custGeom>
            <a:avLst/>
            <a:gdLst/>
            <a:ahLst/>
            <a:cxnLst/>
            <a:rect l="0" t="0" r="0" b="0"/>
            <a:pathLst>
              <a:path w="634366" h="59768">
                <a:moveTo>
                  <a:pt x="0" y="59767"/>
                </a:moveTo>
                <a:lnTo>
                  <a:pt x="13652" y="55217"/>
                </a:lnTo>
                <a:lnTo>
                  <a:pt x="19579" y="52923"/>
                </a:lnTo>
                <a:lnTo>
                  <a:pt x="25435" y="50442"/>
                </a:lnTo>
                <a:lnTo>
                  <a:pt x="31244" y="47836"/>
                </a:lnTo>
                <a:lnTo>
                  <a:pt x="50357" y="43240"/>
                </a:lnTo>
                <a:lnTo>
                  <a:pt x="112233" y="30515"/>
                </a:lnTo>
                <a:lnTo>
                  <a:pt x="139592" y="25978"/>
                </a:lnTo>
                <a:lnTo>
                  <a:pt x="162593" y="22953"/>
                </a:lnTo>
                <a:lnTo>
                  <a:pt x="182691" y="20937"/>
                </a:lnTo>
                <a:lnTo>
                  <a:pt x="279238" y="8998"/>
                </a:lnTo>
                <a:lnTo>
                  <a:pt x="311889" y="5918"/>
                </a:lnTo>
                <a:lnTo>
                  <a:pt x="342228" y="3866"/>
                </a:lnTo>
                <a:lnTo>
                  <a:pt x="397846" y="1585"/>
                </a:lnTo>
                <a:lnTo>
                  <a:pt x="485481" y="120"/>
                </a:lnTo>
                <a:lnTo>
                  <a:pt x="500819" y="0"/>
                </a:lnTo>
                <a:lnTo>
                  <a:pt x="513901" y="872"/>
                </a:lnTo>
                <a:lnTo>
                  <a:pt x="525481" y="2407"/>
                </a:lnTo>
                <a:lnTo>
                  <a:pt x="573698" y="11712"/>
                </a:lnTo>
                <a:lnTo>
                  <a:pt x="583443" y="14396"/>
                </a:lnTo>
                <a:lnTo>
                  <a:pt x="590892" y="17137"/>
                </a:lnTo>
                <a:lnTo>
                  <a:pt x="596810" y="19917"/>
                </a:lnTo>
                <a:lnTo>
                  <a:pt x="602661" y="21770"/>
                </a:lnTo>
                <a:lnTo>
                  <a:pt x="608467" y="23006"/>
                </a:lnTo>
                <a:lnTo>
                  <a:pt x="623198" y="24745"/>
                </a:lnTo>
                <a:lnTo>
                  <a:pt x="634365" y="254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"/>
          <p:cNvSpPr/>
          <p:nvPr/>
        </p:nvSpPr>
        <p:spPr>
          <a:xfrm>
            <a:off x="5729287" y="4509135"/>
            <a:ext cx="24926" cy="360045"/>
          </a:xfrm>
          <a:custGeom>
            <a:avLst/>
            <a:gdLst/>
            <a:ahLst/>
            <a:cxnLst/>
            <a:rect l="0" t="0" r="0" b="0"/>
            <a:pathLst>
              <a:path w="24926" h="360045">
                <a:moveTo>
                  <a:pt x="17145" y="0"/>
                </a:moveTo>
                <a:lnTo>
                  <a:pt x="8044" y="13652"/>
                </a:lnTo>
                <a:lnTo>
                  <a:pt x="5362" y="18627"/>
                </a:lnTo>
                <a:lnTo>
                  <a:pt x="3575" y="22895"/>
                </a:lnTo>
                <a:lnTo>
                  <a:pt x="2383" y="26693"/>
                </a:lnTo>
                <a:lnTo>
                  <a:pt x="2541" y="30178"/>
                </a:lnTo>
                <a:lnTo>
                  <a:pt x="3599" y="33454"/>
                </a:lnTo>
                <a:lnTo>
                  <a:pt x="5257" y="36590"/>
                </a:lnTo>
                <a:lnTo>
                  <a:pt x="8267" y="45348"/>
                </a:lnTo>
                <a:lnTo>
                  <a:pt x="16692" y="72860"/>
                </a:lnTo>
                <a:lnTo>
                  <a:pt x="19700" y="85720"/>
                </a:lnTo>
                <a:lnTo>
                  <a:pt x="21706" y="97152"/>
                </a:lnTo>
                <a:lnTo>
                  <a:pt x="23043" y="107630"/>
                </a:lnTo>
                <a:lnTo>
                  <a:pt x="23935" y="120331"/>
                </a:lnTo>
                <a:lnTo>
                  <a:pt x="24529" y="134513"/>
                </a:lnTo>
                <a:lnTo>
                  <a:pt x="24925" y="149682"/>
                </a:lnTo>
                <a:lnTo>
                  <a:pt x="24237" y="170273"/>
                </a:lnTo>
                <a:lnTo>
                  <a:pt x="20932" y="221092"/>
                </a:lnTo>
                <a:lnTo>
                  <a:pt x="18717" y="241692"/>
                </a:lnTo>
                <a:lnTo>
                  <a:pt x="16289" y="258283"/>
                </a:lnTo>
                <a:lnTo>
                  <a:pt x="5546" y="319095"/>
                </a:lnTo>
                <a:lnTo>
                  <a:pt x="3697" y="330839"/>
                </a:lnTo>
                <a:lnTo>
                  <a:pt x="2465" y="339622"/>
                </a:lnTo>
                <a:lnTo>
                  <a:pt x="0" y="3600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"/>
          <p:cNvSpPr/>
          <p:nvPr/>
        </p:nvSpPr>
        <p:spPr>
          <a:xfrm>
            <a:off x="5910992" y="4492514"/>
            <a:ext cx="203910" cy="247887"/>
          </a:xfrm>
          <a:custGeom>
            <a:avLst/>
            <a:gdLst/>
            <a:ahLst/>
            <a:cxnLst/>
            <a:rect l="0" t="0" r="0" b="0"/>
            <a:pathLst>
              <a:path w="203910" h="247887">
                <a:moveTo>
                  <a:pt x="58325" y="8048"/>
                </a:moveTo>
                <a:lnTo>
                  <a:pt x="44673" y="17150"/>
                </a:lnTo>
                <a:lnTo>
                  <a:pt x="40651" y="20783"/>
                </a:lnTo>
                <a:lnTo>
                  <a:pt x="37970" y="24158"/>
                </a:lnTo>
                <a:lnTo>
                  <a:pt x="36183" y="27361"/>
                </a:lnTo>
                <a:lnTo>
                  <a:pt x="34991" y="31400"/>
                </a:lnTo>
                <a:lnTo>
                  <a:pt x="34197" y="35999"/>
                </a:lnTo>
                <a:lnTo>
                  <a:pt x="33666" y="40969"/>
                </a:lnTo>
                <a:lnTo>
                  <a:pt x="32361" y="46188"/>
                </a:lnTo>
                <a:lnTo>
                  <a:pt x="30538" y="51572"/>
                </a:lnTo>
                <a:lnTo>
                  <a:pt x="28371" y="57067"/>
                </a:lnTo>
                <a:lnTo>
                  <a:pt x="25973" y="62635"/>
                </a:lnTo>
                <a:lnTo>
                  <a:pt x="20769" y="73902"/>
                </a:lnTo>
                <a:lnTo>
                  <a:pt x="12484" y="90955"/>
                </a:lnTo>
                <a:lnTo>
                  <a:pt x="9667" y="99514"/>
                </a:lnTo>
                <a:lnTo>
                  <a:pt x="6836" y="109983"/>
                </a:lnTo>
                <a:lnTo>
                  <a:pt x="3997" y="121725"/>
                </a:lnTo>
                <a:lnTo>
                  <a:pt x="2104" y="133362"/>
                </a:lnTo>
                <a:lnTo>
                  <a:pt x="842" y="144931"/>
                </a:lnTo>
                <a:lnTo>
                  <a:pt x="0" y="156453"/>
                </a:lnTo>
                <a:lnTo>
                  <a:pt x="1344" y="167945"/>
                </a:lnTo>
                <a:lnTo>
                  <a:pt x="4146" y="179416"/>
                </a:lnTo>
                <a:lnTo>
                  <a:pt x="7918" y="190874"/>
                </a:lnTo>
                <a:lnTo>
                  <a:pt x="11386" y="199464"/>
                </a:lnTo>
                <a:lnTo>
                  <a:pt x="14649" y="206144"/>
                </a:lnTo>
                <a:lnTo>
                  <a:pt x="17778" y="211550"/>
                </a:lnTo>
                <a:lnTo>
                  <a:pt x="23794" y="222636"/>
                </a:lnTo>
                <a:lnTo>
                  <a:pt x="26732" y="228259"/>
                </a:lnTo>
                <a:lnTo>
                  <a:pt x="30596" y="232960"/>
                </a:lnTo>
                <a:lnTo>
                  <a:pt x="35076" y="237047"/>
                </a:lnTo>
                <a:lnTo>
                  <a:pt x="39968" y="240724"/>
                </a:lnTo>
                <a:lnTo>
                  <a:pt x="45135" y="243176"/>
                </a:lnTo>
                <a:lnTo>
                  <a:pt x="50484" y="244810"/>
                </a:lnTo>
                <a:lnTo>
                  <a:pt x="55955" y="245899"/>
                </a:lnTo>
                <a:lnTo>
                  <a:pt x="61508" y="246626"/>
                </a:lnTo>
                <a:lnTo>
                  <a:pt x="67114" y="247110"/>
                </a:lnTo>
                <a:lnTo>
                  <a:pt x="77471" y="247648"/>
                </a:lnTo>
                <a:lnTo>
                  <a:pt x="85250" y="247886"/>
                </a:lnTo>
                <a:lnTo>
                  <a:pt x="90562" y="246998"/>
                </a:lnTo>
                <a:lnTo>
                  <a:pt x="96961" y="245453"/>
                </a:lnTo>
                <a:lnTo>
                  <a:pt x="104085" y="243470"/>
                </a:lnTo>
                <a:lnTo>
                  <a:pt x="109787" y="242149"/>
                </a:lnTo>
                <a:lnTo>
                  <a:pt x="114541" y="241268"/>
                </a:lnTo>
                <a:lnTo>
                  <a:pt x="118662" y="240680"/>
                </a:lnTo>
                <a:lnTo>
                  <a:pt x="123315" y="238384"/>
                </a:lnTo>
                <a:lnTo>
                  <a:pt x="128321" y="234948"/>
                </a:lnTo>
                <a:lnTo>
                  <a:pt x="133565" y="230752"/>
                </a:lnTo>
                <a:lnTo>
                  <a:pt x="138965" y="227002"/>
                </a:lnTo>
                <a:lnTo>
                  <a:pt x="144470" y="223550"/>
                </a:lnTo>
                <a:lnTo>
                  <a:pt x="150045" y="220296"/>
                </a:lnTo>
                <a:lnTo>
                  <a:pt x="154714" y="216222"/>
                </a:lnTo>
                <a:lnTo>
                  <a:pt x="158780" y="211600"/>
                </a:lnTo>
                <a:lnTo>
                  <a:pt x="162442" y="206615"/>
                </a:lnTo>
                <a:lnTo>
                  <a:pt x="165837" y="201386"/>
                </a:lnTo>
                <a:lnTo>
                  <a:pt x="169052" y="195995"/>
                </a:lnTo>
                <a:lnTo>
                  <a:pt x="172148" y="190496"/>
                </a:lnTo>
                <a:lnTo>
                  <a:pt x="178128" y="179306"/>
                </a:lnTo>
                <a:lnTo>
                  <a:pt x="181056" y="173655"/>
                </a:lnTo>
                <a:lnTo>
                  <a:pt x="183961" y="164173"/>
                </a:lnTo>
                <a:lnTo>
                  <a:pt x="186850" y="152136"/>
                </a:lnTo>
                <a:lnTo>
                  <a:pt x="189728" y="138397"/>
                </a:lnTo>
                <a:lnTo>
                  <a:pt x="192599" y="127332"/>
                </a:lnTo>
                <a:lnTo>
                  <a:pt x="195467" y="118051"/>
                </a:lnTo>
                <a:lnTo>
                  <a:pt x="198330" y="109958"/>
                </a:lnTo>
                <a:lnTo>
                  <a:pt x="200240" y="101706"/>
                </a:lnTo>
                <a:lnTo>
                  <a:pt x="201512" y="93347"/>
                </a:lnTo>
                <a:lnTo>
                  <a:pt x="202361" y="84917"/>
                </a:lnTo>
                <a:lnTo>
                  <a:pt x="202926" y="77391"/>
                </a:lnTo>
                <a:lnTo>
                  <a:pt x="203304" y="70469"/>
                </a:lnTo>
                <a:lnTo>
                  <a:pt x="203555" y="63950"/>
                </a:lnTo>
                <a:lnTo>
                  <a:pt x="203909" y="41122"/>
                </a:lnTo>
                <a:lnTo>
                  <a:pt x="203006" y="34860"/>
                </a:lnTo>
                <a:lnTo>
                  <a:pt x="201451" y="29733"/>
                </a:lnTo>
                <a:lnTo>
                  <a:pt x="199462" y="25362"/>
                </a:lnTo>
                <a:lnTo>
                  <a:pt x="194713" y="17966"/>
                </a:lnTo>
                <a:lnTo>
                  <a:pt x="192113" y="14660"/>
                </a:lnTo>
                <a:lnTo>
                  <a:pt x="188474" y="11504"/>
                </a:lnTo>
                <a:lnTo>
                  <a:pt x="184144" y="8447"/>
                </a:lnTo>
                <a:lnTo>
                  <a:pt x="179352" y="5457"/>
                </a:lnTo>
                <a:lnTo>
                  <a:pt x="174252" y="3463"/>
                </a:lnTo>
                <a:lnTo>
                  <a:pt x="168947" y="2134"/>
                </a:lnTo>
                <a:lnTo>
                  <a:pt x="163506" y="1248"/>
                </a:lnTo>
                <a:lnTo>
                  <a:pt x="155116" y="657"/>
                </a:lnTo>
                <a:lnTo>
                  <a:pt x="144760" y="263"/>
                </a:lnTo>
                <a:lnTo>
                  <a:pt x="133092" y="0"/>
                </a:lnTo>
                <a:lnTo>
                  <a:pt x="121505" y="778"/>
                </a:lnTo>
                <a:lnTo>
                  <a:pt x="109970" y="2249"/>
                </a:lnTo>
                <a:lnTo>
                  <a:pt x="98471" y="4182"/>
                </a:lnTo>
                <a:lnTo>
                  <a:pt x="88899" y="5471"/>
                </a:lnTo>
                <a:lnTo>
                  <a:pt x="80612" y="6330"/>
                </a:lnTo>
                <a:lnTo>
                  <a:pt x="67278" y="7285"/>
                </a:lnTo>
                <a:lnTo>
                  <a:pt x="62389" y="7539"/>
                </a:lnTo>
                <a:lnTo>
                  <a:pt x="41180" y="80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9"/>
          <p:cNvSpPr/>
          <p:nvPr/>
        </p:nvSpPr>
        <p:spPr>
          <a:xfrm>
            <a:off x="6166484" y="4466303"/>
            <a:ext cx="282894" cy="308458"/>
          </a:xfrm>
          <a:custGeom>
            <a:avLst/>
            <a:gdLst/>
            <a:ahLst/>
            <a:cxnLst/>
            <a:rect l="0" t="0" r="0" b="0"/>
            <a:pathLst>
              <a:path w="282894" h="308458">
                <a:moveTo>
                  <a:pt x="0" y="8542"/>
                </a:moveTo>
                <a:lnTo>
                  <a:pt x="26694" y="8542"/>
                </a:lnTo>
                <a:lnTo>
                  <a:pt x="32084" y="7589"/>
                </a:lnTo>
                <a:lnTo>
                  <a:pt x="38534" y="6002"/>
                </a:lnTo>
                <a:lnTo>
                  <a:pt x="45693" y="3991"/>
                </a:lnTo>
                <a:lnTo>
                  <a:pt x="52370" y="2650"/>
                </a:lnTo>
                <a:lnTo>
                  <a:pt x="58725" y="1756"/>
                </a:lnTo>
                <a:lnTo>
                  <a:pt x="64868" y="1161"/>
                </a:lnTo>
                <a:lnTo>
                  <a:pt x="70868" y="763"/>
                </a:lnTo>
                <a:lnTo>
                  <a:pt x="76773" y="499"/>
                </a:lnTo>
                <a:lnTo>
                  <a:pt x="89367" y="204"/>
                </a:lnTo>
                <a:lnTo>
                  <a:pt x="124517" y="0"/>
                </a:lnTo>
                <a:lnTo>
                  <a:pt x="130637" y="942"/>
                </a:lnTo>
                <a:lnTo>
                  <a:pt x="136621" y="2523"/>
                </a:lnTo>
                <a:lnTo>
                  <a:pt x="142516" y="4529"/>
                </a:lnTo>
                <a:lnTo>
                  <a:pt x="147398" y="6819"/>
                </a:lnTo>
                <a:lnTo>
                  <a:pt x="155363" y="11904"/>
                </a:lnTo>
                <a:lnTo>
                  <a:pt x="162078" y="17339"/>
                </a:lnTo>
                <a:lnTo>
                  <a:pt x="165202" y="20121"/>
                </a:lnTo>
                <a:lnTo>
                  <a:pt x="167285" y="22929"/>
                </a:lnTo>
                <a:lnTo>
                  <a:pt x="169599" y="28588"/>
                </a:lnTo>
                <a:lnTo>
                  <a:pt x="170628" y="36819"/>
                </a:lnTo>
                <a:lnTo>
                  <a:pt x="170902" y="41681"/>
                </a:lnTo>
                <a:lnTo>
                  <a:pt x="170133" y="46827"/>
                </a:lnTo>
                <a:lnTo>
                  <a:pt x="168667" y="52163"/>
                </a:lnTo>
                <a:lnTo>
                  <a:pt x="159471" y="78965"/>
                </a:lnTo>
                <a:lnTo>
                  <a:pt x="155844" y="85970"/>
                </a:lnTo>
                <a:lnTo>
                  <a:pt x="151521" y="92546"/>
                </a:lnTo>
                <a:lnTo>
                  <a:pt x="146734" y="98835"/>
                </a:lnTo>
                <a:lnTo>
                  <a:pt x="136335" y="113442"/>
                </a:lnTo>
                <a:lnTo>
                  <a:pt x="130895" y="121338"/>
                </a:lnTo>
                <a:lnTo>
                  <a:pt x="126316" y="128506"/>
                </a:lnTo>
                <a:lnTo>
                  <a:pt x="122311" y="135190"/>
                </a:lnTo>
                <a:lnTo>
                  <a:pt x="118688" y="141552"/>
                </a:lnTo>
                <a:lnTo>
                  <a:pt x="112463" y="150555"/>
                </a:lnTo>
                <a:lnTo>
                  <a:pt x="104504" y="161320"/>
                </a:lnTo>
                <a:lnTo>
                  <a:pt x="95387" y="173259"/>
                </a:lnTo>
                <a:lnTo>
                  <a:pt x="88356" y="183123"/>
                </a:lnTo>
                <a:lnTo>
                  <a:pt x="82717" y="191604"/>
                </a:lnTo>
                <a:lnTo>
                  <a:pt x="78005" y="199164"/>
                </a:lnTo>
                <a:lnTo>
                  <a:pt x="73911" y="206108"/>
                </a:lnTo>
                <a:lnTo>
                  <a:pt x="70229" y="212642"/>
                </a:lnTo>
                <a:lnTo>
                  <a:pt x="66823" y="218904"/>
                </a:lnTo>
                <a:lnTo>
                  <a:pt x="63598" y="225936"/>
                </a:lnTo>
                <a:lnTo>
                  <a:pt x="60497" y="233481"/>
                </a:lnTo>
                <a:lnTo>
                  <a:pt x="57476" y="241369"/>
                </a:lnTo>
                <a:lnTo>
                  <a:pt x="55463" y="248532"/>
                </a:lnTo>
                <a:lnTo>
                  <a:pt x="54120" y="255213"/>
                </a:lnTo>
                <a:lnTo>
                  <a:pt x="53225" y="261571"/>
                </a:lnTo>
                <a:lnTo>
                  <a:pt x="52629" y="267716"/>
                </a:lnTo>
                <a:lnTo>
                  <a:pt x="52231" y="273717"/>
                </a:lnTo>
                <a:lnTo>
                  <a:pt x="51966" y="279623"/>
                </a:lnTo>
                <a:lnTo>
                  <a:pt x="52741" y="284512"/>
                </a:lnTo>
                <a:lnTo>
                  <a:pt x="56143" y="292485"/>
                </a:lnTo>
                <a:lnTo>
                  <a:pt x="58384" y="294993"/>
                </a:lnTo>
                <a:lnTo>
                  <a:pt x="60830" y="296664"/>
                </a:lnTo>
                <a:lnTo>
                  <a:pt x="63414" y="297778"/>
                </a:lnTo>
                <a:lnTo>
                  <a:pt x="71601" y="303897"/>
                </a:lnTo>
                <a:lnTo>
                  <a:pt x="74404" y="305458"/>
                </a:lnTo>
                <a:lnTo>
                  <a:pt x="80059" y="307192"/>
                </a:lnTo>
                <a:lnTo>
                  <a:pt x="88287" y="307963"/>
                </a:lnTo>
                <a:lnTo>
                  <a:pt x="93148" y="308168"/>
                </a:lnTo>
                <a:lnTo>
                  <a:pt x="118193" y="308457"/>
                </a:lnTo>
                <a:lnTo>
                  <a:pt x="133088" y="306593"/>
                </a:lnTo>
                <a:lnTo>
                  <a:pt x="151590" y="303445"/>
                </a:lnTo>
                <a:lnTo>
                  <a:pt x="172498" y="299442"/>
                </a:lnTo>
                <a:lnTo>
                  <a:pt x="190246" y="296772"/>
                </a:lnTo>
                <a:lnTo>
                  <a:pt x="205889" y="294993"/>
                </a:lnTo>
                <a:lnTo>
                  <a:pt x="220126" y="293807"/>
                </a:lnTo>
                <a:lnTo>
                  <a:pt x="231524" y="292063"/>
                </a:lnTo>
                <a:lnTo>
                  <a:pt x="241027" y="289949"/>
                </a:lnTo>
                <a:lnTo>
                  <a:pt x="249267" y="287586"/>
                </a:lnTo>
                <a:lnTo>
                  <a:pt x="256666" y="286011"/>
                </a:lnTo>
                <a:lnTo>
                  <a:pt x="263503" y="284961"/>
                </a:lnTo>
                <a:lnTo>
                  <a:pt x="282893" y="282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0"/>
          <p:cNvSpPr/>
          <p:nvPr/>
        </p:nvSpPr>
        <p:spPr>
          <a:xfrm>
            <a:off x="6466522" y="4337685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25717"/>
                </a:moveTo>
                <a:lnTo>
                  <a:pt x="9102" y="21166"/>
                </a:lnTo>
                <a:lnTo>
                  <a:pt x="13688" y="19826"/>
                </a:lnTo>
                <a:lnTo>
                  <a:pt x="18650" y="18932"/>
                </a:lnTo>
                <a:lnTo>
                  <a:pt x="23864" y="18336"/>
                </a:lnTo>
                <a:lnTo>
                  <a:pt x="28292" y="17939"/>
                </a:lnTo>
                <a:lnTo>
                  <a:pt x="35752" y="17498"/>
                </a:lnTo>
                <a:lnTo>
                  <a:pt x="57482" y="14762"/>
                </a:lnTo>
                <a:lnTo>
                  <a:pt x="72612" y="12699"/>
                </a:lnTo>
                <a:lnTo>
                  <a:pt x="84602" y="11323"/>
                </a:lnTo>
                <a:lnTo>
                  <a:pt x="94502" y="10406"/>
                </a:lnTo>
                <a:lnTo>
                  <a:pt x="103006" y="9794"/>
                </a:lnTo>
                <a:lnTo>
                  <a:pt x="111533" y="8435"/>
                </a:lnTo>
                <a:lnTo>
                  <a:pt x="120075" y="6575"/>
                </a:lnTo>
                <a:lnTo>
                  <a:pt x="128628" y="4384"/>
                </a:lnTo>
                <a:lnTo>
                  <a:pt x="136234" y="2922"/>
                </a:lnTo>
                <a:lnTo>
                  <a:pt x="143210" y="1948"/>
                </a:lnTo>
                <a:lnTo>
                  <a:pt x="149766" y="1298"/>
                </a:lnTo>
                <a:lnTo>
                  <a:pt x="156994" y="866"/>
                </a:lnTo>
                <a:lnTo>
                  <a:pt x="164670" y="57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1"/>
          <p:cNvSpPr/>
          <p:nvPr/>
        </p:nvSpPr>
        <p:spPr>
          <a:xfrm>
            <a:off x="6492240" y="4414837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0" y="8219"/>
                </a:lnTo>
                <a:lnTo>
                  <a:pt x="17086" y="9290"/>
                </a:lnTo>
                <a:lnTo>
                  <a:pt x="22821" y="10956"/>
                </a:lnTo>
                <a:lnTo>
                  <a:pt x="29501" y="13019"/>
                </a:lnTo>
                <a:lnTo>
                  <a:pt x="34908" y="14394"/>
                </a:lnTo>
                <a:lnTo>
                  <a:pt x="39464" y="15311"/>
                </a:lnTo>
                <a:lnTo>
                  <a:pt x="43454" y="15922"/>
                </a:lnTo>
                <a:lnTo>
                  <a:pt x="52782" y="16330"/>
                </a:lnTo>
                <a:lnTo>
                  <a:pt x="80926" y="16783"/>
                </a:lnTo>
                <a:lnTo>
                  <a:pt x="100623" y="17856"/>
                </a:lnTo>
                <a:lnTo>
                  <a:pt x="123280" y="19524"/>
                </a:lnTo>
                <a:lnTo>
                  <a:pt x="222885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"/>
          <p:cNvSpPr/>
          <p:nvPr/>
        </p:nvSpPr>
        <p:spPr>
          <a:xfrm>
            <a:off x="6903719" y="4114800"/>
            <a:ext cx="25719" cy="300038"/>
          </a:xfrm>
          <a:custGeom>
            <a:avLst/>
            <a:gdLst/>
            <a:ahLst/>
            <a:cxnLst/>
            <a:rect l="0" t="0" r="0" b="0"/>
            <a:pathLst>
              <a:path w="25719" h="300038">
                <a:moveTo>
                  <a:pt x="8573" y="0"/>
                </a:moveTo>
                <a:lnTo>
                  <a:pt x="4022" y="9101"/>
                </a:lnTo>
                <a:lnTo>
                  <a:pt x="2681" y="12735"/>
                </a:lnTo>
                <a:lnTo>
                  <a:pt x="1788" y="16110"/>
                </a:lnTo>
                <a:lnTo>
                  <a:pt x="1192" y="19312"/>
                </a:lnTo>
                <a:lnTo>
                  <a:pt x="530" y="25410"/>
                </a:lnTo>
                <a:lnTo>
                  <a:pt x="236" y="32248"/>
                </a:lnTo>
                <a:lnTo>
                  <a:pt x="31" y="53082"/>
                </a:lnTo>
                <a:lnTo>
                  <a:pt x="0" y="220848"/>
                </a:lnTo>
                <a:lnTo>
                  <a:pt x="954" y="237719"/>
                </a:lnTo>
                <a:lnTo>
                  <a:pt x="2541" y="250872"/>
                </a:lnTo>
                <a:lnTo>
                  <a:pt x="4552" y="261546"/>
                </a:lnTo>
                <a:lnTo>
                  <a:pt x="6845" y="269613"/>
                </a:lnTo>
                <a:lnTo>
                  <a:pt x="9326" y="275945"/>
                </a:lnTo>
                <a:lnTo>
                  <a:pt x="25718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"/>
          <p:cNvSpPr/>
          <p:nvPr/>
        </p:nvSpPr>
        <p:spPr>
          <a:xfrm>
            <a:off x="6732269" y="4414837"/>
            <a:ext cx="480062" cy="60009"/>
          </a:xfrm>
          <a:custGeom>
            <a:avLst/>
            <a:gdLst/>
            <a:ahLst/>
            <a:cxnLst/>
            <a:rect l="0" t="0" r="0" b="0"/>
            <a:pathLst>
              <a:path w="480062" h="60009">
                <a:moveTo>
                  <a:pt x="0" y="60008"/>
                </a:moveTo>
                <a:lnTo>
                  <a:pt x="21034" y="60008"/>
                </a:lnTo>
                <a:lnTo>
                  <a:pt x="28311" y="59055"/>
                </a:lnTo>
                <a:lnTo>
                  <a:pt x="36019" y="57468"/>
                </a:lnTo>
                <a:lnTo>
                  <a:pt x="44015" y="55457"/>
                </a:lnTo>
                <a:lnTo>
                  <a:pt x="51251" y="54116"/>
                </a:lnTo>
                <a:lnTo>
                  <a:pt x="64371" y="52627"/>
                </a:lnTo>
                <a:lnTo>
                  <a:pt x="74347" y="50324"/>
                </a:lnTo>
                <a:lnTo>
                  <a:pt x="86712" y="46885"/>
                </a:lnTo>
                <a:lnTo>
                  <a:pt x="100671" y="42686"/>
                </a:lnTo>
                <a:lnTo>
                  <a:pt x="112834" y="39887"/>
                </a:lnTo>
                <a:lnTo>
                  <a:pt x="123800" y="38022"/>
                </a:lnTo>
                <a:lnTo>
                  <a:pt x="133969" y="36778"/>
                </a:lnTo>
                <a:lnTo>
                  <a:pt x="153130" y="33091"/>
                </a:lnTo>
                <a:lnTo>
                  <a:pt x="207441" y="21375"/>
                </a:lnTo>
                <a:lnTo>
                  <a:pt x="232592" y="17107"/>
                </a:lnTo>
                <a:lnTo>
                  <a:pt x="255074" y="14263"/>
                </a:lnTo>
                <a:lnTo>
                  <a:pt x="275777" y="12366"/>
                </a:lnTo>
                <a:lnTo>
                  <a:pt x="292437" y="10149"/>
                </a:lnTo>
                <a:lnTo>
                  <a:pt x="306400" y="7719"/>
                </a:lnTo>
                <a:lnTo>
                  <a:pt x="318567" y="5146"/>
                </a:lnTo>
                <a:lnTo>
                  <a:pt x="331441" y="3431"/>
                </a:lnTo>
                <a:lnTo>
                  <a:pt x="344785" y="2287"/>
                </a:lnTo>
                <a:lnTo>
                  <a:pt x="48006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"/>
          <p:cNvSpPr/>
          <p:nvPr/>
        </p:nvSpPr>
        <p:spPr>
          <a:xfrm>
            <a:off x="6740873" y="4466272"/>
            <a:ext cx="325725" cy="307169"/>
          </a:xfrm>
          <a:custGeom>
            <a:avLst/>
            <a:gdLst/>
            <a:ahLst/>
            <a:cxnLst/>
            <a:rect l="0" t="0" r="0" b="0"/>
            <a:pathLst>
              <a:path w="325725" h="307169">
                <a:moveTo>
                  <a:pt x="325724" y="0"/>
                </a:moveTo>
                <a:lnTo>
                  <a:pt x="294480" y="0"/>
                </a:lnTo>
                <a:lnTo>
                  <a:pt x="289655" y="953"/>
                </a:lnTo>
                <a:lnTo>
                  <a:pt x="281754" y="4551"/>
                </a:lnTo>
                <a:lnTo>
                  <a:pt x="267399" y="11932"/>
                </a:lnTo>
                <a:lnTo>
                  <a:pt x="261123" y="14622"/>
                </a:lnTo>
                <a:lnTo>
                  <a:pt x="254082" y="17368"/>
                </a:lnTo>
                <a:lnTo>
                  <a:pt x="238638" y="22959"/>
                </a:lnTo>
                <a:lnTo>
                  <a:pt x="222250" y="28619"/>
                </a:lnTo>
                <a:lnTo>
                  <a:pt x="214831" y="31462"/>
                </a:lnTo>
                <a:lnTo>
                  <a:pt x="207981" y="34310"/>
                </a:lnTo>
                <a:lnTo>
                  <a:pt x="201509" y="37160"/>
                </a:lnTo>
                <a:lnTo>
                  <a:pt x="193383" y="40014"/>
                </a:lnTo>
                <a:lnTo>
                  <a:pt x="184157" y="42868"/>
                </a:lnTo>
                <a:lnTo>
                  <a:pt x="174196" y="45724"/>
                </a:lnTo>
                <a:lnTo>
                  <a:pt x="162793" y="48580"/>
                </a:lnTo>
                <a:lnTo>
                  <a:pt x="137423" y="54294"/>
                </a:lnTo>
                <a:lnTo>
                  <a:pt x="125895" y="57151"/>
                </a:lnTo>
                <a:lnTo>
                  <a:pt x="115352" y="60008"/>
                </a:lnTo>
                <a:lnTo>
                  <a:pt x="105466" y="62865"/>
                </a:lnTo>
                <a:lnTo>
                  <a:pt x="96018" y="64770"/>
                </a:lnTo>
                <a:lnTo>
                  <a:pt x="86862" y="66040"/>
                </a:lnTo>
                <a:lnTo>
                  <a:pt x="77900" y="66887"/>
                </a:lnTo>
                <a:lnTo>
                  <a:pt x="70021" y="67452"/>
                </a:lnTo>
                <a:lnTo>
                  <a:pt x="62862" y="67828"/>
                </a:lnTo>
                <a:lnTo>
                  <a:pt x="56185" y="68078"/>
                </a:lnTo>
                <a:lnTo>
                  <a:pt x="14481" y="68536"/>
                </a:lnTo>
                <a:lnTo>
                  <a:pt x="12501" y="69503"/>
                </a:lnTo>
                <a:lnTo>
                  <a:pt x="11181" y="71101"/>
                </a:lnTo>
                <a:lnTo>
                  <a:pt x="10301" y="73118"/>
                </a:lnTo>
                <a:lnTo>
                  <a:pt x="9324" y="77899"/>
                </a:lnTo>
                <a:lnTo>
                  <a:pt x="8773" y="85947"/>
                </a:lnTo>
                <a:lnTo>
                  <a:pt x="8610" y="94363"/>
                </a:lnTo>
                <a:lnTo>
                  <a:pt x="8587" y="97199"/>
                </a:lnTo>
                <a:lnTo>
                  <a:pt x="7619" y="101947"/>
                </a:lnTo>
                <a:lnTo>
                  <a:pt x="6022" y="107970"/>
                </a:lnTo>
                <a:lnTo>
                  <a:pt x="4005" y="114842"/>
                </a:lnTo>
                <a:lnTo>
                  <a:pt x="2659" y="120377"/>
                </a:lnTo>
                <a:lnTo>
                  <a:pt x="1165" y="129066"/>
                </a:lnTo>
                <a:lnTo>
                  <a:pt x="766" y="134621"/>
                </a:lnTo>
                <a:lnTo>
                  <a:pt x="500" y="141183"/>
                </a:lnTo>
                <a:lnTo>
                  <a:pt x="74" y="163143"/>
                </a:lnTo>
                <a:lnTo>
                  <a:pt x="0" y="173540"/>
                </a:lnTo>
                <a:lnTo>
                  <a:pt x="942" y="175701"/>
                </a:lnTo>
                <a:lnTo>
                  <a:pt x="2523" y="177141"/>
                </a:lnTo>
                <a:lnTo>
                  <a:pt x="4529" y="178102"/>
                </a:lnTo>
                <a:lnTo>
                  <a:pt x="11838" y="179169"/>
                </a:lnTo>
                <a:lnTo>
                  <a:pt x="16454" y="179454"/>
                </a:lnTo>
                <a:lnTo>
                  <a:pt x="20484" y="178691"/>
                </a:lnTo>
                <a:lnTo>
                  <a:pt x="30707" y="174019"/>
                </a:lnTo>
                <a:lnTo>
                  <a:pt x="40721" y="171259"/>
                </a:lnTo>
                <a:lnTo>
                  <a:pt x="50148" y="167238"/>
                </a:lnTo>
                <a:lnTo>
                  <a:pt x="65768" y="159735"/>
                </a:lnTo>
                <a:lnTo>
                  <a:pt x="97739" y="143948"/>
                </a:lnTo>
                <a:lnTo>
                  <a:pt x="104202" y="141685"/>
                </a:lnTo>
                <a:lnTo>
                  <a:pt x="110415" y="140177"/>
                </a:lnTo>
                <a:lnTo>
                  <a:pt x="116462" y="139171"/>
                </a:lnTo>
                <a:lnTo>
                  <a:pt x="123351" y="138501"/>
                </a:lnTo>
                <a:lnTo>
                  <a:pt x="130801" y="138054"/>
                </a:lnTo>
                <a:lnTo>
                  <a:pt x="145746" y="137557"/>
                </a:lnTo>
                <a:lnTo>
                  <a:pt x="158739" y="137337"/>
                </a:lnTo>
                <a:lnTo>
                  <a:pt x="164871" y="138231"/>
                </a:lnTo>
                <a:lnTo>
                  <a:pt x="170864" y="139779"/>
                </a:lnTo>
                <a:lnTo>
                  <a:pt x="176764" y="141763"/>
                </a:lnTo>
                <a:lnTo>
                  <a:pt x="185860" y="146508"/>
                </a:lnTo>
                <a:lnTo>
                  <a:pt x="193078" y="151793"/>
                </a:lnTo>
                <a:lnTo>
                  <a:pt x="199460" y="157316"/>
                </a:lnTo>
                <a:lnTo>
                  <a:pt x="201543" y="160122"/>
                </a:lnTo>
                <a:lnTo>
                  <a:pt x="203858" y="165780"/>
                </a:lnTo>
                <a:lnTo>
                  <a:pt x="204475" y="170528"/>
                </a:lnTo>
                <a:lnTo>
                  <a:pt x="204886" y="176550"/>
                </a:lnTo>
                <a:lnTo>
                  <a:pt x="205160" y="183422"/>
                </a:lnTo>
                <a:lnTo>
                  <a:pt x="204390" y="189910"/>
                </a:lnTo>
                <a:lnTo>
                  <a:pt x="202925" y="196139"/>
                </a:lnTo>
                <a:lnTo>
                  <a:pt x="200996" y="202197"/>
                </a:lnTo>
                <a:lnTo>
                  <a:pt x="197805" y="210045"/>
                </a:lnTo>
                <a:lnTo>
                  <a:pt x="193771" y="219088"/>
                </a:lnTo>
                <a:lnTo>
                  <a:pt x="189179" y="228926"/>
                </a:lnTo>
                <a:lnTo>
                  <a:pt x="185163" y="236437"/>
                </a:lnTo>
                <a:lnTo>
                  <a:pt x="181534" y="242398"/>
                </a:lnTo>
                <a:lnTo>
                  <a:pt x="178163" y="247323"/>
                </a:lnTo>
                <a:lnTo>
                  <a:pt x="171152" y="254417"/>
                </a:lnTo>
                <a:lnTo>
                  <a:pt x="161716" y="262957"/>
                </a:lnTo>
                <a:lnTo>
                  <a:pt x="150663" y="272460"/>
                </a:lnTo>
                <a:lnTo>
                  <a:pt x="141389" y="279747"/>
                </a:lnTo>
                <a:lnTo>
                  <a:pt x="133301" y="285558"/>
                </a:lnTo>
                <a:lnTo>
                  <a:pt x="126005" y="290384"/>
                </a:lnTo>
                <a:lnTo>
                  <a:pt x="120188" y="293602"/>
                </a:lnTo>
                <a:lnTo>
                  <a:pt x="111185" y="297177"/>
                </a:lnTo>
                <a:lnTo>
                  <a:pt x="104009" y="301306"/>
                </a:lnTo>
                <a:lnTo>
                  <a:pt x="100762" y="303741"/>
                </a:lnTo>
                <a:lnTo>
                  <a:pt x="94786" y="305364"/>
                </a:lnTo>
                <a:lnTo>
                  <a:pt x="86993" y="306446"/>
                </a:lnTo>
                <a:lnTo>
                  <a:pt x="77988" y="307168"/>
                </a:lnTo>
                <a:lnTo>
                  <a:pt x="71984" y="306695"/>
                </a:lnTo>
                <a:lnTo>
                  <a:pt x="67981" y="305429"/>
                </a:lnTo>
                <a:lnTo>
                  <a:pt x="65313" y="303632"/>
                </a:lnTo>
                <a:lnTo>
                  <a:pt x="63534" y="301481"/>
                </a:lnTo>
                <a:lnTo>
                  <a:pt x="62348" y="299095"/>
                </a:lnTo>
                <a:lnTo>
                  <a:pt x="59977" y="291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"/>
          <p:cNvSpPr/>
          <p:nvPr/>
        </p:nvSpPr>
        <p:spPr>
          <a:xfrm>
            <a:off x="7040880" y="4500562"/>
            <a:ext cx="60008" cy="282893"/>
          </a:xfrm>
          <a:custGeom>
            <a:avLst/>
            <a:gdLst/>
            <a:ahLst/>
            <a:cxnLst/>
            <a:rect l="0" t="0" r="0" b="0"/>
            <a:pathLst>
              <a:path w="60008" h="282893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1" y="19313"/>
                </a:lnTo>
                <a:lnTo>
                  <a:pt x="13670" y="22400"/>
                </a:lnTo>
                <a:lnTo>
                  <a:pt x="14828" y="25411"/>
                </a:lnTo>
                <a:lnTo>
                  <a:pt x="16115" y="32249"/>
                </a:lnTo>
                <a:lnTo>
                  <a:pt x="16458" y="36739"/>
                </a:lnTo>
                <a:lnTo>
                  <a:pt x="16686" y="41638"/>
                </a:lnTo>
                <a:lnTo>
                  <a:pt x="16941" y="52161"/>
                </a:lnTo>
                <a:lnTo>
                  <a:pt x="17104" y="69888"/>
                </a:lnTo>
                <a:lnTo>
                  <a:pt x="18070" y="78977"/>
                </a:lnTo>
                <a:lnTo>
                  <a:pt x="23028" y="118863"/>
                </a:lnTo>
                <a:lnTo>
                  <a:pt x="23925" y="128772"/>
                </a:lnTo>
                <a:lnTo>
                  <a:pt x="24522" y="137283"/>
                </a:lnTo>
                <a:lnTo>
                  <a:pt x="25873" y="144862"/>
                </a:lnTo>
                <a:lnTo>
                  <a:pt x="27726" y="151820"/>
                </a:lnTo>
                <a:lnTo>
                  <a:pt x="29913" y="158363"/>
                </a:lnTo>
                <a:lnTo>
                  <a:pt x="37425" y="185954"/>
                </a:lnTo>
                <a:lnTo>
                  <a:pt x="42095" y="203979"/>
                </a:lnTo>
                <a:lnTo>
                  <a:pt x="45208" y="216949"/>
                </a:lnTo>
                <a:lnTo>
                  <a:pt x="47284" y="226548"/>
                </a:lnTo>
                <a:lnTo>
                  <a:pt x="48667" y="233899"/>
                </a:lnTo>
                <a:lnTo>
                  <a:pt x="50542" y="240705"/>
                </a:lnTo>
                <a:lnTo>
                  <a:pt x="52745" y="247148"/>
                </a:lnTo>
                <a:lnTo>
                  <a:pt x="55165" y="253348"/>
                </a:lnTo>
                <a:lnTo>
                  <a:pt x="56780" y="258433"/>
                </a:lnTo>
                <a:lnTo>
                  <a:pt x="58573" y="266624"/>
                </a:lnTo>
                <a:lnTo>
                  <a:pt x="59370" y="273440"/>
                </a:lnTo>
                <a:lnTo>
                  <a:pt x="60007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Review probability key terms.</a:t>
            </a:r>
          </a:p>
          <a:p>
            <a:r>
              <a:rPr lang="en-US" dirty="0" smtClean="0"/>
              <a:t>Know, understand, and be able to use rules of probability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Not talk out unless called on.</a:t>
            </a:r>
          </a:p>
          <a:p>
            <a:r>
              <a:rPr lang="en-US" dirty="0" smtClean="0"/>
              <a:t>Ask questions.</a:t>
            </a:r>
          </a:p>
          <a:p>
            <a:r>
              <a:rPr lang="en-US" dirty="0" smtClean="0"/>
              <a:t>Demonstrate knowledge of probability in writing.</a:t>
            </a:r>
            <a:endParaRPr lang="en-US" dirty="0"/>
          </a:p>
        </p:txBody>
      </p:sp>
      <p:sp>
        <p:nvSpPr>
          <p:cNvPr id="4" name="SMARTPenAnnotation233"/>
          <p:cNvSpPr/>
          <p:nvPr/>
        </p:nvSpPr>
        <p:spPr>
          <a:xfrm>
            <a:off x="5532120" y="2108835"/>
            <a:ext cx="642938" cy="522064"/>
          </a:xfrm>
          <a:custGeom>
            <a:avLst/>
            <a:gdLst/>
            <a:ahLst/>
            <a:cxnLst/>
            <a:rect l="0" t="0" r="0" b="0"/>
            <a:pathLst>
              <a:path w="642938" h="522064">
                <a:moveTo>
                  <a:pt x="0" y="385762"/>
                </a:moveTo>
                <a:lnTo>
                  <a:pt x="0" y="402245"/>
                </a:lnTo>
                <a:lnTo>
                  <a:pt x="952" y="406276"/>
                </a:lnTo>
                <a:lnTo>
                  <a:pt x="4550" y="413294"/>
                </a:lnTo>
                <a:lnTo>
                  <a:pt x="13669" y="425561"/>
                </a:lnTo>
                <a:lnTo>
                  <a:pt x="18020" y="436184"/>
                </a:lnTo>
                <a:lnTo>
                  <a:pt x="29575" y="455629"/>
                </a:lnTo>
                <a:lnTo>
                  <a:pt x="36322" y="467932"/>
                </a:lnTo>
                <a:lnTo>
                  <a:pt x="45475" y="481017"/>
                </a:lnTo>
                <a:lnTo>
                  <a:pt x="59975" y="496954"/>
                </a:lnTo>
                <a:lnTo>
                  <a:pt x="62843" y="499895"/>
                </a:lnTo>
                <a:lnTo>
                  <a:pt x="76190" y="508243"/>
                </a:lnTo>
                <a:lnTo>
                  <a:pt x="91965" y="516398"/>
                </a:lnTo>
                <a:lnTo>
                  <a:pt x="106200" y="520989"/>
                </a:lnTo>
                <a:lnTo>
                  <a:pt x="113240" y="522063"/>
                </a:lnTo>
                <a:lnTo>
                  <a:pt x="116450" y="521397"/>
                </a:lnTo>
                <a:lnTo>
                  <a:pt x="135902" y="510915"/>
                </a:lnTo>
                <a:lnTo>
                  <a:pt x="143903" y="502981"/>
                </a:lnTo>
                <a:lnTo>
                  <a:pt x="151587" y="492152"/>
                </a:lnTo>
                <a:lnTo>
                  <a:pt x="161352" y="477814"/>
                </a:lnTo>
                <a:lnTo>
                  <a:pt x="174582" y="461916"/>
                </a:lnTo>
                <a:lnTo>
                  <a:pt x="182110" y="453677"/>
                </a:lnTo>
                <a:lnTo>
                  <a:pt x="198095" y="436901"/>
                </a:lnTo>
                <a:lnTo>
                  <a:pt x="206358" y="428427"/>
                </a:lnTo>
                <a:lnTo>
                  <a:pt x="214724" y="418968"/>
                </a:lnTo>
                <a:lnTo>
                  <a:pt x="223160" y="408852"/>
                </a:lnTo>
                <a:lnTo>
                  <a:pt x="231640" y="398298"/>
                </a:lnTo>
                <a:lnTo>
                  <a:pt x="240152" y="388404"/>
                </a:lnTo>
                <a:lnTo>
                  <a:pt x="248684" y="378951"/>
                </a:lnTo>
                <a:lnTo>
                  <a:pt x="257229" y="369792"/>
                </a:lnTo>
                <a:lnTo>
                  <a:pt x="265783" y="359875"/>
                </a:lnTo>
                <a:lnTo>
                  <a:pt x="274344" y="349454"/>
                </a:lnTo>
                <a:lnTo>
                  <a:pt x="291476" y="327715"/>
                </a:lnTo>
                <a:lnTo>
                  <a:pt x="308615" y="305354"/>
                </a:lnTo>
                <a:lnTo>
                  <a:pt x="335917" y="272555"/>
                </a:lnTo>
                <a:lnTo>
                  <a:pt x="352532" y="253141"/>
                </a:lnTo>
                <a:lnTo>
                  <a:pt x="367419" y="236388"/>
                </a:lnTo>
                <a:lnTo>
                  <a:pt x="394119" y="207613"/>
                </a:lnTo>
                <a:lnTo>
                  <a:pt x="406574" y="195559"/>
                </a:lnTo>
                <a:lnTo>
                  <a:pt x="418686" y="184665"/>
                </a:lnTo>
                <a:lnTo>
                  <a:pt x="430572" y="174545"/>
                </a:lnTo>
                <a:lnTo>
                  <a:pt x="441352" y="163988"/>
                </a:lnTo>
                <a:lnTo>
                  <a:pt x="451397" y="153140"/>
                </a:lnTo>
                <a:lnTo>
                  <a:pt x="460951" y="142098"/>
                </a:lnTo>
                <a:lnTo>
                  <a:pt x="474941" y="128070"/>
                </a:lnTo>
                <a:lnTo>
                  <a:pt x="491887" y="112049"/>
                </a:lnTo>
                <a:lnTo>
                  <a:pt x="510805" y="94702"/>
                </a:lnTo>
                <a:lnTo>
                  <a:pt x="526274" y="81232"/>
                </a:lnTo>
                <a:lnTo>
                  <a:pt x="539444" y="70347"/>
                </a:lnTo>
                <a:lnTo>
                  <a:pt x="551082" y="61186"/>
                </a:lnTo>
                <a:lnTo>
                  <a:pt x="566553" y="48466"/>
                </a:lnTo>
                <a:lnTo>
                  <a:pt x="583157" y="35950"/>
                </a:lnTo>
                <a:lnTo>
                  <a:pt x="600142" y="26209"/>
                </a:lnTo>
                <a:lnTo>
                  <a:pt x="614700" y="17290"/>
                </a:lnTo>
                <a:lnTo>
                  <a:pt x="627586" y="8615"/>
                </a:lnTo>
                <a:lnTo>
                  <a:pt x="64293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4"/>
          <p:cNvSpPr/>
          <p:nvPr/>
        </p:nvSpPr>
        <p:spPr>
          <a:xfrm>
            <a:off x="8095860" y="2786062"/>
            <a:ext cx="582368" cy="428189"/>
          </a:xfrm>
          <a:custGeom>
            <a:avLst/>
            <a:gdLst/>
            <a:ahLst/>
            <a:cxnLst/>
            <a:rect l="0" t="0" r="0" b="0"/>
            <a:pathLst>
              <a:path w="582368" h="428189">
                <a:moveTo>
                  <a:pt x="25155" y="257175"/>
                </a:moveTo>
                <a:lnTo>
                  <a:pt x="12419" y="251283"/>
                </a:lnTo>
                <a:lnTo>
                  <a:pt x="1335" y="248956"/>
                </a:lnTo>
                <a:lnTo>
                  <a:pt x="702" y="249791"/>
                </a:lnTo>
                <a:lnTo>
                  <a:pt x="0" y="253258"/>
                </a:lnTo>
                <a:lnTo>
                  <a:pt x="2227" y="260514"/>
                </a:lnTo>
                <a:lnTo>
                  <a:pt x="6391" y="269137"/>
                </a:lnTo>
                <a:lnTo>
                  <a:pt x="16827" y="282433"/>
                </a:lnTo>
                <a:lnTo>
                  <a:pt x="22405" y="289356"/>
                </a:lnTo>
                <a:lnTo>
                  <a:pt x="36289" y="311862"/>
                </a:lnTo>
                <a:lnTo>
                  <a:pt x="41150" y="319351"/>
                </a:lnTo>
                <a:lnTo>
                  <a:pt x="49152" y="329105"/>
                </a:lnTo>
                <a:lnTo>
                  <a:pt x="59251" y="340371"/>
                </a:lnTo>
                <a:lnTo>
                  <a:pt x="70745" y="352644"/>
                </a:lnTo>
                <a:lnTo>
                  <a:pt x="81266" y="364636"/>
                </a:lnTo>
                <a:lnTo>
                  <a:pt x="91137" y="376441"/>
                </a:lnTo>
                <a:lnTo>
                  <a:pt x="107821" y="396860"/>
                </a:lnTo>
                <a:lnTo>
                  <a:pt x="118409" y="409110"/>
                </a:lnTo>
                <a:lnTo>
                  <a:pt x="126292" y="415189"/>
                </a:lnTo>
                <a:lnTo>
                  <a:pt x="143664" y="423643"/>
                </a:lnTo>
                <a:lnTo>
                  <a:pt x="151803" y="426411"/>
                </a:lnTo>
                <a:lnTo>
                  <a:pt x="160239" y="428188"/>
                </a:lnTo>
                <a:lnTo>
                  <a:pt x="161884" y="427381"/>
                </a:lnTo>
                <a:lnTo>
                  <a:pt x="174064" y="416655"/>
                </a:lnTo>
                <a:lnTo>
                  <a:pt x="186963" y="403912"/>
                </a:lnTo>
                <a:lnTo>
                  <a:pt x="194859" y="390971"/>
                </a:lnTo>
                <a:lnTo>
                  <a:pt x="198298" y="383520"/>
                </a:lnTo>
                <a:lnTo>
                  <a:pt x="203449" y="375695"/>
                </a:lnTo>
                <a:lnTo>
                  <a:pt x="209740" y="367621"/>
                </a:lnTo>
                <a:lnTo>
                  <a:pt x="216792" y="359381"/>
                </a:lnTo>
                <a:lnTo>
                  <a:pt x="224350" y="351030"/>
                </a:lnTo>
                <a:lnTo>
                  <a:pt x="240369" y="334131"/>
                </a:lnTo>
                <a:lnTo>
                  <a:pt x="248640" y="324671"/>
                </a:lnTo>
                <a:lnTo>
                  <a:pt x="257013" y="314555"/>
                </a:lnTo>
                <a:lnTo>
                  <a:pt x="265452" y="304001"/>
                </a:lnTo>
                <a:lnTo>
                  <a:pt x="278697" y="289345"/>
                </a:lnTo>
                <a:lnTo>
                  <a:pt x="313735" y="252740"/>
                </a:lnTo>
                <a:lnTo>
                  <a:pt x="328984" y="236121"/>
                </a:lnTo>
                <a:lnTo>
                  <a:pt x="342007" y="221232"/>
                </a:lnTo>
                <a:lnTo>
                  <a:pt x="353548" y="207495"/>
                </a:lnTo>
                <a:lnTo>
                  <a:pt x="366004" y="195480"/>
                </a:lnTo>
                <a:lnTo>
                  <a:pt x="379069" y="184613"/>
                </a:lnTo>
                <a:lnTo>
                  <a:pt x="392544" y="174510"/>
                </a:lnTo>
                <a:lnTo>
                  <a:pt x="404383" y="163965"/>
                </a:lnTo>
                <a:lnTo>
                  <a:pt x="415133" y="153125"/>
                </a:lnTo>
                <a:lnTo>
                  <a:pt x="425158" y="142089"/>
                </a:lnTo>
                <a:lnTo>
                  <a:pt x="438508" y="129016"/>
                </a:lnTo>
                <a:lnTo>
                  <a:pt x="454077" y="114586"/>
                </a:lnTo>
                <a:lnTo>
                  <a:pt x="485344" y="86169"/>
                </a:lnTo>
                <a:lnTo>
                  <a:pt x="518059" y="55059"/>
                </a:lnTo>
                <a:lnTo>
                  <a:pt x="571517" y="2270"/>
                </a:lnTo>
                <a:lnTo>
                  <a:pt x="573228" y="1513"/>
                </a:lnTo>
                <a:lnTo>
                  <a:pt x="58236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5"/>
          <p:cNvSpPr/>
          <p:nvPr/>
        </p:nvSpPr>
        <p:spPr>
          <a:xfrm>
            <a:off x="5583554" y="4466390"/>
            <a:ext cx="831534" cy="94181"/>
          </a:xfrm>
          <a:custGeom>
            <a:avLst/>
            <a:gdLst/>
            <a:ahLst/>
            <a:cxnLst/>
            <a:rect l="0" t="0" r="0" b="0"/>
            <a:pathLst>
              <a:path w="831534" h="94181">
                <a:moveTo>
                  <a:pt x="0" y="94180"/>
                </a:moveTo>
                <a:lnTo>
                  <a:pt x="0" y="89629"/>
                </a:lnTo>
                <a:lnTo>
                  <a:pt x="1906" y="86384"/>
                </a:lnTo>
                <a:lnTo>
                  <a:pt x="5080" y="82314"/>
                </a:lnTo>
                <a:lnTo>
                  <a:pt x="9103" y="77697"/>
                </a:lnTo>
                <a:lnTo>
                  <a:pt x="13689" y="71762"/>
                </a:lnTo>
                <a:lnTo>
                  <a:pt x="18651" y="64946"/>
                </a:lnTo>
                <a:lnTo>
                  <a:pt x="23864" y="57546"/>
                </a:lnTo>
                <a:lnTo>
                  <a:pt x="30197" y="50707"/>
                </a:lnTo>
                <a:lnTo>
                  <a:pt x="37276" y="44243"/>
                </a:lnTo>
                <a:lnTo>
                  <a:pt x="44854" y="38029"/>
                </a:lnTo>
                <a:lnTo>
                  <a:pt x="50858" y="32933"/>
                </a:lnTo>
                <a:lnTo>
                  <a:pt x="55813" y="28584"/>
                </a:lnTo>
                <a:lnTo>
                  <a:pt x="60069" y="24731"/>
                </a:lnTo>
                <a:lnTo>
                  <a:pt x="64811" y="21211"/>
                </a:lnTo>
                <a:lnTo>
                  <a:pt x="69878" y="17911"/>
                </a:lnTo>
                <a:lnTo>
                  <a:pt x="75161" y="14759"/>
                </a:lnTo>
                <a:lnTo>
                  <a:pt x="79635" y="12658"/>
                </a:lnTo>
                <a:lnTo>
                  <a:pt x="87146" y="10323"/>
                </a:lnTo>
                <a:lnTo>
                  <a:pt x="100682" y="8824"/>
                </a:lnTo>
                <a:lnTo>
                  <a:pt x="121644" y="8503"/>
                </a:lnTo>
                <a:lnTo>
                  <a:pt x="124911" y="9440"/>
                </a:lnTo>
                <a:lnTo>
                  <a:pt x="128042" y="11016"/>
                </a:lnTo>
                <a:lnTo>
                  <a:pt x="131082" y="13020"/>
                </a:lnTo>
                <a:lnTo>
                  <a:pt x="135013" y="16261"/>
                </a:lnTo>
                <a:lnTo>
                  <a:pt x="139539" y="20326"/>
                </a:lnTo>
                <a:lnTo>
                  <a:pt x="152471" y="32610"/>
                </a:lnTo>
                <a:lnTo>
                  <a:pt x="155939" y="35988"/>
                </a:lnTo>
                <a:lnTo>
                  <a:pt x="158252" y="39192"/>
                </a:lnTo>
                <a:lnTo>
                  <a:pt x="159794" y="42282"/>
                </a:lnTo>
                <a:lnTo>
                  <a:pt x="160822" y="45294"/>
                </a:lnTo>
                <a:lnTo>
                  <a:pt x="162460" y="47301"/>
                </a:lnTo>
                <a:lnTo>
                  <a:pt x="164505" y="48640"/>
                </a:lnTo>
                <a:lnTo>
                  <a:pt x="166820" y="49532"/>
                </a:lnTo>
                <a:lnTo>
                  <a:pt x="169316" y="52032"/>
                </a:lnTo>
                <a:lnTo>
                  <a:pt x="171933" y="55604"/>
                </a:lnTo>
                <a:lnTo>
                  <a:pt x="174629" y="59890"/>
                </a:lnTo>
                <a:lnTo>
                  <a:pt x="177380" y="62747"/>
                </a:lnTo>
                <a:lnTo>
                  <a:pt x="180166" y="64652"/>
                </a:lnTo>
                <a:lnTo>
                  <a:pt x="182976" y="65922"/>
                </a:lnTo>
                <a:lnTo>
                  <a:pt x="185801" y="67721"/>
                </a:lnTo>
                <a:lnTo>
                  <a:pt x="188638" y="69873"/>
                </a:lnTo>
                <a:lnTo>
                  <a:pt x="191481" y="72260"/>
                </a:lnTo>
                <a:lnTo>
                  <a:pt x="194330" y="73852"/>
                </a:lnTo>
                <a:lnTo>
                  <a:pt x="200034" y="75620"/>
                </a:lnTo>
                <a:lnTo>
                  <a:pt x="217171" y="76910"/>
                </a:lnTo>
                <a:lnTo>
                  <a:pt x="220029" y="75999"/>
                </a:lnTo>
                <a:lnTo>
                  <a:pt x="222886" y="74439"/>
                </a:lnTo>
                <a:lnTo>
                  <a:pt x="225743" y="72447"/>
                </a:lnTo>
                <a:lnTo>
                  <a:pt x="231458" y="70233"/>
                </a:lnTo>
                <a:lnTo>
                  <a:pt x="234315" y="69643"/>
                </a:lnTo>
                <a:lnTo>
                  <a:pt x="237173" y="68297"/>
                </a:lnTo>
                <a:lnTo>
                  <a:pt x="240030" y="66447"/>
                </a:lnTo>
                <a:lnTo>
                  <a:pt x="242888" y="64261"/>
                </a:lnTo>
                <a:lnTo>
                  <a:pt x="246698" y="62804"/>
                </a:lnTo>
                <a:lnTo>
                  <a:pt x="256011" y="61185"/>
                </a:lnTo>
                <a:lnTo>
                  <a:pt x="260209" y="59801"/>
                </a:lnTo>
                <a:lnTo>
                  <a:pt x="263961" y="57926"/>
                </a:lnTo>
                <a:lnTo>
                  <a:pt x="267414" y="55723"/>
                </a:lnTo>
                <a:lnTo>
                  <a:pt x="270669" y="53302"/>
                </a:lnTo>
                <a:lnTo>
                  <a:pt x="273791" y="50735"/>
                </a:lnTo>
                <a:lnTo>
                  <a:pt x="276825" y="48072"/>
                </a:lnTo>
                <a:lnTo>
                  <a:pt x="280753" y="45343"/>
                </a:lnTo>
                <a:lnTo>
                  <a:pt x="285276" y="42572"/>
                </a:lnTo>
                <a:lnTo>
                  <a:pt x="290197" y="39772"/>
                </a:lnTo>
                <a:lnTo>
                  <a:pt x="294430" y="36953"/>
                </a:lnTo>
                <a:lnTo>
                  <a:pt x="298204" y="34121"/>
                </a:lnTo>
                <a:lnTo>
                  <a:pt x="301673" y="31281"/>
                </a:lnTo>
                <a:lnTo>
                  <a:pt x="304938" y="28434"/>
                </a:lnTo>
                <a:lnTo>
                  <a:pt x="308067" y="25585"/>
                </a:lnTo>
                <a:lnTo>
                  <a:pt x="311106" y="22732"/>
                </a:lnTo>
                <a:lnTo>
                  <a:pt x="315037" y="19878"/>
                </a:lnTo>
                <a:lnTo>
                  <a:pt x="319562" y="17022"/>
                </a:lnTo>
                <a:lnTo>
                  <a:pt x="324484" y="14167"/>
                </a:lnTo>
                <a:lnTo>
                  <a:pt x="328718" y="12262"/>
                </a:lnTo>
                <a:lnTo>
                  <a:pt x="335962" y="10147"/>
                </a:lnTo>
                <a:lnTo>
                  <a:pt x="339227" y="8631"/>
                </a:lnTo>
                <a:lnTo>
                  <a:pt x="342357" y="6667"/>
                </a:lnTo>
                <a:lnTo>
                  <a:pt x="345396" y="4405"/>
                </a:lnTo>
                <a:lnTo>
                  <a:pt x="351312" y="1892"/>
                </a:lnTo>
                <a:lnTo>
                  <a:pt x="359998" y="478"/>
                </a:lnTo>
                <a:lnTo>
                  <a:pt x="371467" y="0"/>
                </a:lnTo>
                <a:lnTo>
                  <a:pt x="379726" y="2475"/>
                </a:lnTo>
                <a:lnTo>
                  <a:pt x="384596" y="4468"/>
                </a:lnTo>
                <a:lnTo>
                  <a:pt x="389748" y="6749"/>
                </a:lnTo>
                <a:lnTo>
                  <a:pt x="400552" y="11824"/>
                </a:lnTo>
                <a:lnTo>
                  <a:pt x="405147" y="14511"/>
                </a:lnTo>
                <a:lnTo>
                  <a:pt x="409163" y="17255"/>
                </a:lnTo>
                <a:lnTo>
                  <a:pt x="412793" y="20037"/>
                </a:lnTo>
                <a:lnTo>
                  <a:pt x="416166" y="22843"/>
                </a:lnTo>
                <a:lnTo>
                  <a:pt x="419367" y="25667"/>
                </a:lnTo>
                <a:lnTo>
                  <a:pt x="422453" y="28502"/>
                </a:lnTo>
                <a:lnTo>
                  <a:pt x="425463" y="30392"/>
                </a:lnTo>
                <a:lnTo>
                  <a:pt x="431347" y="32492"/>
                </a:lnTo>
                <a:lnTo>
                  <a:pt x="434250" y="34005"/>
                </a:lnTo>
                <a:lnTo>
                  <a:pt x="437138" y="35966"/>
                </a:lnTo>
                <a:lnTo>
                  <a:pt x="444065" y="41406"/>
                </a:lnTo>
                <a:lnTo>
                  <a:pt x="445586" y="42804"/>
                </a:lnTo>
                <a:lnTo>
                  <a:pt x="449816" y="46899"/>
                </a:lnTo>
                <a:lnTo>
                  <a:pt x="452278" y="48372"/>
                </a:lnTo>
                <a:lnTo>
                  <a:pt x="457553" y="50008"/>
                </a:lnTo>
                <a:lnTo>
                  <a:pt x="460293" y="51397"/>
                </a:lnTo>
                <a:lnTo>
                  <a:pt x="463072" y="53275"/>
                </a:lnTo>
                <a:lnTo>
                  <a:pt x="465877" y="55480"/>
                </a:lnTo>
                <a:lnTo>
                  <a:pt x="471534" y="57929"/>
                </a:lnTo>
                <a:lnTo>
                  <a:pt x="478176" y="59019"/>
                </a:lnTo>
                <a:lnTo>
                  <a:pt x="487478" y="59502"/>
                </a:lnTo>
                <a:lnTo>
                  <a:pt x="500502" y="57178"/>
                </a:lnTo>
                <a:lnTo>
                  <a:pt x="507976" y="55224"/>
                </a:lnTo>
                <a:lnTo>
                  <a:pt x="514863" y="52969"/>
                </a:lnTo>
                <a:lnTo>
                  <a:pt x="521360" y="50513"/>
                </a:lnTo>
                <a:lnTo>
                  <a:pt x="527596" y="47924"/>
                </a:lnTo>
                <a:lnTo>
                  <a:pt x="535563" y="44292"/>
                </a:lnTo>
                <a:lnTo>
                  <a:pt x="554576" y="35178"/>
                </a:lnTo>
                <a:lnTo>
                  <a:pt x="563075" y="31985"/>
                </a:lnTo>
                <a:lnTo>
                  <a:pt x="570646" y="29856"/>
                </a:lnTo>
                <a:lnTo>
                  <a:pt x="577598" y="28437"/>
                </a:lnTo>
                <a:lnTo>
                  <a:pt x="583186" y="26539"/>
                </a:lnTo>
                <a:lnTo>
                  <a:pt x="587863" y="24321"/>
                </a:lnTo>
                <a:lnTo>
                  <a:pt x="591934" y="21890"/>
                </a:lnTo>
                <a:lnTo>
                  <a:pt x="601537" y="19188"/>
                </a:lnTo>
                <a:lnTo>
                  <a:pt x="623224" y="17454"/>
                </a:lnTo>
                <a:lnTo>
                  <a:pt x="644717" y="17154"/>
                </a:lnTo>
                <a:lnTo>
                  <a:pt x="660081" y="17065"/>
                </a:lnTo>
                <a:lnTo>
                  <a:pt x="663892" y="18004"/>
                </a:lnTo>
                <a:lnTo>
                  <a:pt x="667384" y="19584"/>
                </a:lnTo>
                <a:lnTo>
                  <a:pt x="670666" y="21589"/>
                </a:lnTo>
                <a:lnTo>
                  <a:pt x="676663" y="23878"/>
                </a:lnTo>
                <a:lnTo>
                  <a:pt x="684471" y="26357"/>
                </a:lnTo>
                <a:lnTo>
                  <a:pt x="693487" y="28962"/>
                </a:lnTo>
                <a:lnTo>
                  <a:pt x="701403" y="31651"/>
                </a:lnTo>
                <a:lnTo>
                  <a:pt x="708584" y="34396"/>
                </a:lnTo>
                <a:lnTo>
                  <a:pt x="715277" y="37180"/>
                </a:lnTo>
                <a:lnTo>
                  <a:pt x="721644" y="39034"/>
                </a:lnTo>
                <a:lnTo>
                  <a:pt x="737802" y="41645"/>
                </a:lnTo>
                <a:lnTo>
                  <a:pt x="761450" y="42680"/>
                </a:lnTo>
                <a:lnTo>
                  <a:pt x="764808" y="42702"/>
                </a:lnTo>
                <a:lnTo>
                  <a:pt x="773620" y="40186"/>
                </a:lnTo>
                <a:lnTo>
                  <a:pt x="778637" y="38181"/>
                </a:lnTo>
                <a:lnTo>
                  <a:pt x="791831" y="33414"/>
                </a:lnTo>
                <a:lnTo>
                  <a:pt x="799350" y="30809"/>
                </a:lnTo>
                <a:lnTo>
                  <a:pt x="812785" y="27915"/>
                </a:lnTo>
                <a:lnTo>
                  <a:pt x="831533" y="25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6"/>
          <p:cNvSpPr/>
          <p:nvPr/>
        </p:nvSpPr>
        <p:spPr>
          <a:xfrm>
            <a:off x="3371850" y="4834890"/>
            <a:ext cx="231458" cy="315804"/>
          </a:xfrm>
          <a:custGeom>
            <a:avLst/>
            <a:gdLst/>
            <a:ahLst/>
            <a:cxnLst/>
            <a:rect l="0" t="0" r="0" b="0"/>
            <a:pathLst>
              <a:path w="231458" h="315804">
                <a:moveTo>
                  <a:pt x="0" y="257175"/>
                </a:moveTo>
                <a:lnTo>
                  <a:pt x="32082" y="289258"/>
                </a:lnTo>
                <a:lnTo>
                  <a:pt x="38071" y="297786"/>
                </a:lnTo>
                <a:lnTo>
                  <a:pt x="39668" y="301394"/>
                </a:lnTo>
                <a:lnTo>
                  <a:pt x="41685" y="303799"/>
                </a:lnTo>
                <a:lnTo>
                  <a:pt x="43982" y="305403"/>
                </a:lnTo>
                <a:lnTo>
                  <a:pt x="46466" y="306472"/>
                </a:lnTo>
                <a:lnTo>
                  <a:pt x="51766" y="310200"/>
                </a:lnTo>
                <a:lnTo>
                  <a:pt x="54513" y="312527"/>
                </a:lnTo>
                <a:lnTo>
                  <a:pt x="57297" y="314079"/>
                </a:lnTo>
                <a:lnTo>
                  <a:pt x="62930" y="315803"/>
                </a:lnTo>
                <a:lnTo>
                  <a:pt x="64813" y="315310"/>
                </a:lnTo>
                <a:lnTo>
                  <a:pt x="66069" y="314029"/>
                </a:lnTo>
                <a:lnTo>
                  <a:pt x="66905" y="312223"/>
                </a:lnTo>
                <a:lnTo>
                  <a:pt x="81736" y="268723"/>
                </a:lnTo>
                <a:lnTo>
                  <a:pt x="86876" y="252491"/>
                </a:lnTo>
                <a:lnTo>
                  <a:pt x="95126" y="224295"/>
                </a:lnTo>
                <a:lnTo>
                  <a:pt x="99612" y="210490"/>
                </a:lnTo>
                <a:lnTo>
                  <a:pt x="104508" y="196524"/>
                </a:lnTo>
                <a:lnTo>
                  <a:pt x="115028" y="168306"/>
                </a:lnTo>
                <a:lnTo>
                  <a:pt x="126053" y="139890"/>
                </a:lnTo>
                <a:lnTo>
                  <a:pt x="134518" y="122788"/>
                </a:lnTo>
                <a:lnTo>
                  <a:pt x="144924" y="103766"/>
                </a:lnTo>
                <a:lnTo>
                  <a:pt x="156623" y="83465"/>
                </a:lnTo>
                <a:lnTo>
                  <a:pt x="167280" y="67073"/>
                </a:lnTo>
                <a:lnTo>
                  <a:pt x="177243" y="53288"/>
                </a:lnTo>
                <a:lnTo>
                  <a:pt x="186741" y="41240"/>
                </a:lnTo>
                <a:lnTo>
                  <a:pt x="194979" y="31303"/>
                </a:lnTo>
                <a:lnTo>
                  <a:pt x="202376" y="22773"/>
                </a:lnTo>
                <a:lnTo>
                  <a:pt x="209212" y="15182"/>
                </a:lnTo>
                <a:lnTo>
                  <a:pt x="214722" y="10122"/>
                </a:lnTo>
                <a:lnTo>
                  <a:pt x="219348" y="6748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7"/>
          <p:cNvSpPr/>
          <p:nvPr/>
        </p:nvSpPr>
        <p:spPr>
          <a:xfrm>
            <a:off x="8592502" y="5374957"/>
            <a:ext cx="274321" cy="367174"/>
          </a:xfrm>
          <a:custGeom>
            <a:avLst/>
            <a:gdLst/>
            <a:ahLst/>
            <a:cxnLst/>
            <a:rect l="0" t="0" r="0" b="0"/>
            <a:pathLst>
              <a:path w="274321" h="367174">
                <a:moveTo>
                  <a:pt x="0" y="291465"/>
                </a:moveTo>
                <a:lnTo>
                  <a:pt x="4551" y="296016"/>
                </a:lnTo>
                <a:lnTo>
                  <a:pt x="5891" y="298309"/>
                </a:lnTo>
                <a:lnTo>
                  <a:pt x="8731" y="306087"/>
                </a:lnTo>
                <a:lnTo>
                  <a:pt x="14229" y="314424"/>
                </a:lnTo>
                <a:lnTo>
                  <a:pt x="17234" y="322927"/>
                </a:lnTo>
                <a:lnTo>
                  <a:pt x="23733" y="331479"/>
                </a:lnTo>
                <a:lnTo>
                  <a:pt x="28964" y="337189"/>
                </a:lnTo>
                <a:lnTo>
                  <a:pt x="48585" y="357160"/>
                </a:lnTo>
                <a:lnTo>
                  <a:pt x="55248" y="361304"/>
                </a:lnTo>
                <a:lnTo>
                  <a:pt x="63607" y="365367"/>
                </a:lnTo>
                <a:lnTo>
                  <a:pt x="70497" y="367173"/>
                </a:lnTo>
                <a:lnTo>
                  <a:pt x="73668" y="366702"/>
                </a:lnTo>
                <a:lnTo>
                  <a:pt x="76735" y="365436"/>
                </a:lnTo>
                <a:lnTo>
                  <a:pt x="83949" y="361110"/>
                </a:lnTo>
                <a:lnTo>
                  <a:pt x="89750" y="351259"/>
                </a:lnTo>
                <a:lnTo>
                  <a:pt x="97356" y="341535"/>
                </a:lnTo>
                <a:lnTo>
                  <a:pt x="102052" y="336275"/>
                </a:lnTo>
                <a:lnTo>
                  <a:pt x="109809" y="325351"/>
                </a:lnTo>
                <a:lnTo>
                  <a:pt x="113211" y="319770"/>
                </a:lnTo>
                <a:lnTo>
                  <a:pt x="116432" y="313193"/>
                </a:lnTo>
                <a:lnTo>
                  <a:pt x="119532" y="305950"/>
                </a:lnTo>
                <a:lnTo>
                  <a:pt x="122551" y="298264"/>
                </a:lnTo>
                <a:lnTo>
                  <a:pt x="125515" y="289330"/>
                </a:lnTo>
                <a:lnTo>
                  <a:pt x="128444" y="279564"/>
                </a:lnTo>
                <a:lnTo>
                  <a:pt x="131350" y="269244"/>
                </a:lnTo>
                <a:lnTo>
                  <a:pt x="135192" y="259506"/>
                </a:lnTo>
                <a:lnTo>
                  <a:pt x="139658" y="250157"/>
                </a:lnTo>
                <a:lnTo>
                  <a:pt x="149700" y="231196"/>
                </a:lnTo>
                <a:lnTo>
                  <a:pt x="160514" y="210069"/>
                </a:lnTo>
                <a:lnTo>
                  <a:pt x="165112" y="199101"/>
                </a:lnTo>
                <a:lnTo>
                  <a:pt x="169130" y="187979"/>
                </a:lnTo>
                <a:lnTo>
                  <a:pt x="172760" y="176754"/>
                </a:lnTo>
                <a:lnTo>
                  <a:pt x="177086" y="165461"/>
                </a:lnTo>
                <a:lnTo>
                  <a:pt x="181875" y="154122"/>
                </a:lnTo>
                <a:lnTo>
                  <a:pt x="186972" y="142753"/>
                </a:lnTo>
                <a:lnTo>
                  <a:pt x="192275" y="132317"/>
                </a:lnTo>
                <a:lnTo>
                  <a:pt x="197717" y="122501"/>
                </a:lnTo>
                <a:lnTo>
                  <a:pt x="203248" y="113100"/>
                </a:lnTo>
                <a:lnTo>
                  <a:pt x="214475" y="95034"/>
                </a:lnTo>
                <a:lnTo>
                  <a:pt x="237204" y="60153"/>
                </a:lnTo>
                <a:lnTo>
                  <a:pt x="241957" y="52485"/>
                </a:lnTo>
                <a:lnTo>
                  <a:pt x="246077" y="45467"/>
                </a:lnTo>
                <a:lnTo>
                  <a:pt x="249776" y="38884"/>
                </a:lnTo>
                <a:lnTo>
                  <a:pt x="256427" y="26489"/>
                </a:lnTo>
                <a:lnTo>
                  <a:pt x="262558" y="15583"/>
                </a:lnTo>
                <a:lnTo>
                  <a:pt x="265526" y="11342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Review probability key terms.</a:t>
            </a:r>
          </a:p>
          <a:p>
            <a:r>
              <a:rPr lang="en-US" dirty="0" smtClean="0"/>
              <a:t>Know, understand, and be able to use rules of probability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Try to not talk out unless called on.</a:t>
            </a:r>
          </a:p>
          <a:p>
            <a:r>
              <a:rPr lang="en-US" dirty="0" smtClean="0"/>
              <a:t>Ask questions.</a:t>
            </a:r>
          </a:p>
          <a:p>
            <a:r>
              <a:rPr lang="en-US" dirty="0" smtClean="0"/>
              <a:t>Demonstrate knowledge of probability in writing.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key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Experimental probability vs. theoretical probability</a:t>
            </a:r>
          </a:p>
          <a:p>
            <a:r>
              <a:rPr lang="en-US" dirty="0" smtClean="0"/>
              <a:t>Sample space</a:t>
            </a:r>
          </a:p>
          <a:p>
            <a:r>
              <a:rPr lang="en-US" dirty="0" smtClean="0"/>
              <a:t>Outcomes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probability of an event is often written as:</a:t>
            </a:r>
          </a:p>
          <a:p>
            <a:pPr>
              <a:buNone/>
            </a:pPr>
            <a:r>
              <a:rPr lang="en-US" dirty="0" smtClean="0"/>
              <a:t>P(event)</a:t>
            </a:r>
          </a:p>
          <a:p>
            <a:r>
              <a:rPr lang="en-US" dirty="0" smtClean="0"/>
              <a:t>For two options, this can be written as P(A or B).</a:t>
            </a:r>
          </a:p>
          <a:p>
            <a:r>
              <a:rPr lang="en-US" dirty="0"/>
              <a:t>The event that A does not occur is called “</a:t>
            </a:r>
            <a:r>
              <a:rPr lang="en-US" dirty="0" smtClean="0"/>
              <a:t>A </a:t>
            </a:r>
            <a:r>
              <a:rPr lang="en-US" b="1" i="1" dirty="0" smtClean="0"/>
              <a:t>complement</a:t>
            </a:r>
            <a:r>
              <a:rPr lang="en-US" b="1" i="1" dirty="0"/>
              <a:t>” or simply “not-A” and is given </a:t>
            </a:r>
            <a:r>
              <a:rPr lang="en-US" b="1" i="1" dirty="0" smtClean="0"/>
              <a:t>the </a:t>
            </a:r>
            <a:r>
              <a:rPr lang="en-US" dirty="0" smtClean="0"/>
              <a:t>symbol </a:t>
            </a:r>
            <a:r>
              <a:rPr lang="en-US" dirty="0"/>
              <a:t>A</a:t>
            </a:r>
            <a:r>
              <a:rPr lang="en-US" dirty="0" smtClean="0"/>
              <a:t>’ or A (with a line over it). </a:t>
            </a:r>
          </a:p>
          <a:p>
            <a:r>
              <a:rPr lang="en-US" dirty="0" smtClean="0"/>
              <a:t>If </a:t>
            </a:r>
            <a:r>
              <a:rPr lang="en-US" dirty="0"/>
              <a:t>P(A) represents the </a:t>
            </a:r>
            <a:r>
              <a:rPr lang="en-US" dirty="0" smtClean="0"/>
              <a:t>probability of </a:t>
            </a:r>
            <a:r>
              <a:rPr lang="en-US" dirty="0"/>
              <a:t>event A’s occurring, then 1 - P(A) represents </a:t>
            </a:r>
            <a:r>
              <a:rPr lang="en-US" dirty="0" smtClean="0"/>
              <a:t>the probability </a:t>
            </a:r>
            <a:r>
              <a:rPr lang="en-US" dirty="0"/>
              <a:t>that event A will not occur.</a:t>
            </a:r>
          </a:p>
        </p:txBody>
      </p:sp>
      <p:sp>
        <p:nvSpPr>
          <p:cNvPr id="4" name="SMARTPenAnnotation230"/>
          <p:cNvSpPr/>
          <p:nvPr/>
        </p:nvSpPr>
        <p:spPr>
          <a:xfrm>
            <a:off x="2874644" y="3951923"/>
            <a:ext cx="327227" cy="25718"/>
          </a:xfrm>
          <a:custGeom>
            <a:avLst/>
            <a:gdLst/>
            <a:ahLst/>
            <a:cxnLst/>
            <a:rect l="0" t="0" r="0" b="0"/>
            <a:pathLst>
              <a:path w="327227" h="25718">
                <a:moveTo>
                  <a:pt x="0" y="8572"/>
                </a:moveTo>
                <a:lnTo>
                  <a:pt x="0" y="13122"/>
                </a:lnTo>
                <a:lnTo>
                  <a:pt x="953" y="14463"/>
                </a:lnTo>
                <a:lnTo>
                  <a:pt x="2540" y="15357"/>
                </a:lnTo>
                <a:lnTo>
                  <a:pt x="4551" y="15953"/>
                </a:lnTo>
                <a:lnTo>
                  <a:pt x="11866" y="16614"/>
                </a:lnTo>
                <a:lnTo>
                  <a:pt x="20514" y="16909"/>
                </a:lnTo>
                <a:lnTo>
                  <a:pt x="31690" y="17075"/>
                </a:lnTo>
                <a:lnTo>
                  <a:pt x="41390" y="17113"/>
                </a:lnTo>
                <a:lnTo>
                  <a:pt x="45691" y="16171"/>
                </a:lnTo>
                <a:lnTo>
                  <a:pt x="49511" y="14591"/>
                </a:lnTo>
                <a:lnTo>
                  <a:pt x="53010" y="12584"/>
                </a:lnTo>
                <a:lnTo>
                  <a:pt x="60105" y="10294"/>
                </a:lnTo>
                <a:lnTo>
                  <a:pt x="69598" y="7815"/>
                </a:lnTo>
                <a:lnTo>
                  <a:pt x="80689" y="5210"/>
                </a:lnTo>
                <a:lnTo>
                  <a:pt x="89988" y="3473"/>
                </a:lnTo>
                <a:lnTo>
                  <a:pt x="98092" y="2315"/>
                </a:lnTo>
                <a:lnTo>
                  <a:pt x="105400" y="1543"/>
                </a:lnTo>
                <a:lnTo>
                  <a:pt x="114082" y="1028"/>
                </a:lnTo>
                <a:lnTo>
                  <a:pt x="133888" y="456"/>
                </a:lnTo>
                <a:lnTo>
                  <a:pt x="327226" y="26"/>
                </a:lnTo>
                <a:lnTo>
                  <a:pt x="260286" y="0"/>
                </a:lnTo>
                <a:lnTo>
                  <a:pt x="244009" y="952"/>
                </a:lnTo>
                <a:lnTo>
                  <a:pt x="200524" y="4551"/>
                </a:lnTo>
                <a:lnTo>
                  <a:pt x="175593" y="7796"/>
                </a:lnTo>
                <a:lnTo>
                  <a:pt x="149447" y="11864"/>
                </a:lnTo>
                <a:lnTo>
                  <a:pt x="122492" y="16482"/>
                </a:lnTo>
                <a:lnTo>
                  <a:pt x="101664" y="19560"/>
                </a:lnTo>
                <a:lnTo>
                  <a:pt x="84921" y="21612"/>
                </a:lnTo>
                <a:lnTo>
                  <a:pt x="42863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1"/>
          <p:cNvSpPr/>
          <p:nvPr/>
        </p:nvSpPr>
        <p:spPr>
          <a:xfrm>
            <a:off x="2829322" y="3986212"/>
            <a:ext cx="302498" cy="41285"/>
          </a:xfrm>
          <a:custGeom>
            <a:avLst/>
            <a:gdLst/>
            <a:ahLst/>
            <a:cxnLst/>
            <a:rect l="0" t="0" r="0" b="0"/>
            <a:pathLst>
              <a:path w="302498" h="41285">
                <a:moveTo>
                  <a:pt x="19605" y="0"/>
                </a:moveTo>
                <a:lnTo>
                  <a:pt x="281044" y="0"/>
                </a:lnTo>
                <a:lnTo>
                  <a:pt x="286290" y="953"/>
                </a:lnTo>
                <a:lnTo>
                  <a:pt x="287883" y="2540"/>
                </a:lnTo>
                <a:lnTo>
                  <a:pt x="287039" y="4551"/>
                </a:lnTo>
                <a:lnTo>
                  <a:pt x="283619" y="5892"/>
                </a:lnTo>
                <a:lnTo>
                  <a:pt x="278482" y="6785"/>
                </a:lnTo>
                <a:lnTo>
                  <a:pt x="272200" y="7381"/>
                </a:lnTo>
                <a:lnTo>
                  <a:pt x="265154" y="8731"/>
                </a:lnTo>
                <a:lnTo>
                  <a:pt x="257599" y="10583"/>
                </a:lnTo>
                <a:lnTo>
                  <a:pt x="249705" y="12771"/>
                </a:lnTo>
                <a:lnTo>
                  <a:pt x="242538" y="14229"/>
                </a:lnTo>
                <a:lnTo>
                  <a:pt x="235854" y="15201"/>
                </a:lnTo>
                <a:lnTo>
                  <a:pt x="229494" y="15849"/>
                </a:lnTo>
                <a:lnTo>
                  <a:pt x="222396" y="17233"/>
                </a:lnTo>
                <a:lnTo>
                  <a:pt x="214806" y="19109"/>
                </a:lnTo>
                <a:lnTo>
                  <a:pt x="206889" y="21312"/>
                </a:lnTo>
                <a:lnTo>
                  <a:pt x="199706" y="22780"/>
                </a:lnTo>
                <a:lnTo>
                  <a:pt x="193013" y="23760"/>
                </a:lnTo>
                <a:lnTo>
                  <a:pt x="186645" y="24412"/>
                </a:lnTo>
                <a:lnTo>
                  <a:pt x="141277" y="29882"/>
                </a:lnTo>
                <a:lnTo>
                  <a:pt x="127389" y="32304"/>
                </a:lnTo>
                <a:lnTo>
                  <a:pt x="116226" y="34871"/>
                </a:lnTo>
                <a:lnTo>
                  <a:pt x="106879" y="37535"/>
                </a:lnTo>
                <a:lnTo>
                  <a:pt x="98743" y="39311"/>
                </a:lnTo>
                <a:lnTo>
                  <a:pt x="91414" y="40495"/>
                </a:lnTo>
                <a:lnTo>
                  <a:pt x="84622" y="41284"/>
                </a:lnTo>
                <a:lnTo>
                  <a:pt x="73427" y="40858"/>
                </a:lnTo>
                <a:lnTo>
                  <a:pt x="59297" y="39621"/>
                </a:lnTo>
                <a:lnTo>
                  <a:pt x="31531" y="36659"/>
                </a:lnTo>
                <a:lnTo>
                  <a:pt x="16015" y="35343"/>
                </a:lnTo>
                <a:lnTo>
                  <a:pt x="5945" y="34758"/>
                </a:lnTo>
                <a:lnTo>
                  <a:pt x="199" y="34498"/>
                </a:lnTo>
                <a:lnTo>
                  <a:pt x="0" y="34429"/>
                </a:lnTo>
                <a:lnTo>
                  <a:pt x="6811" y="34331"/>
                </a:lnTo>
                <a:lnTo>
                  <a:pt x="121633" y="34291"/>
                </a:lnTo>
                <a:lnTo>
                  <a:pt x="147631" y="33338"/>
                </a:lnTo>
                <a:lnTo>
                  <a:pt x="173535" y="31750"/>
                </a:lnTo>
                <a:lnTo>
                  <a:pt x="199378" y="29739"/>
                </a:lnTo>
                <a:lnTo>
                  <a:pt x="222321" y="28399"/>
                </a:lnTo>
                <a:lnTo>
                  <a:pt x="263054" y="26909"/>
                </a:lnTo>
                <a:lnTo>
                  <a:pt x="276202" y="27464"/>
                </a:lnTo>
                <a:lnTo>
                  <a:pt x="284967" y="28787"/>
                </a:lnTo>
                <a:lnTo>
                  <a:pt x="302497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2"/>
          <p:cNvSpPr/>
          <p:nvPr/>
        </p:nvSpPr>
        <p:spPr>
          <a:xfrm>
            <a:off x="2728912" y="3995147"/>
            <a:ext cx="512402" cy="42501"/>
          </a:xfrm>
          <a:custGeom>
            <a:avLst/>
            <a:gdLst/>
            <a:ahLst/>
            <a:cxnLst/>
            <a:rect l="0" t="0" r="0" b="0"/>
            <a:pathLst>
              <a:path w="512402" h="42501">
                <a:moveTo>
                  <a:pt x="145732" y="42500"/>
                </a:moveTo>
                <a:lnTo>
                  <a:pt x="195093" y="42500"/>
                </a:lnTo>
                <a:lnTo>
                  <a:pt x="202452" y="41548"/>
                </a:lnTo>
                <a:lnTo>
                  <a:pt x="211168" y="39960"/>
                </a:lnTo>
                <a:lnTo>
                  <a:pt x="220789" y="37949"/>
                </a:lnTo>
                <a:lnTo>
                  <a:pt x="229107" y="36609"/>
                </a:lnTo>
                <a:lnTo>
                  <a:pt x="236558" y="35715"/>
                </a:lnTo>
                <a:lnTo>
                  <a:pt x="249917" y="34722"/>
                </a:lnTo>
                <a:lnTo>
                  <a:pt x="262204" y="34281"/>
                </a:lnTo>
                <a:lnTo>
                  <a:pt x="271005" y="33210"/>
                </a:lnTo>
                <a:lnTo>
                  <a:pt x="281635" y="31545"/>
                </a:lnTo>
                <a:lnTo>
                  <a:pt x="293484" y="29482"/>
                </a:lnTo>
                <a:lnTo>
                  <a:pt x="303289" y="28106"/>
                </a:lnTo>
                <a:lnTo>
                  <a:pt x="311730" y="27189"/>
                </a:lnTo>
                <a:lnTo>
                  <a:pt x="319263" y="26578"/>
                </a:lnTo>
                <a:lnTo>
                  <a:pt x="329047" y="25218"/>
                </a:lnTo>
                <a:lnTo>
                  <a:pt x="352618" y="21166"/>
                </a:lnTo>
                <a:lnTo>
                  <a:pt x="362714" y="19705"/>
                </a:lnTo>
                <a:lnTo>
                  <a:pt x="371349" y="18731"/>
                </a:lnTo>
                <a:lnTo>
                  <a:pt x="379011" y="18082"/>
                </a:lnTo>
                <a:lnTo>
                  <a:pt x="386977" y="16696"/>
                </a:lnTo>
                <a:lnTo>
                  <a:pt x="395144" y="14820"/>
                </a:lnTo>
                <a:lnTo>
                  <a:pt x="403447" y="12617"/>
                </a:lnTo>
                <a:lnTo>
                  <a:pt x="412792" y="11148"/>
                </a:lnTo>
                <a:lnTo>
                  <a:pt x="422832" y="10168"/>
                </a:lnTo>
                <a:lnTo>
                  <a:pt x="441290" y="9081"/>
                </a:lnTo>
                <a:lnTo>
                  <a:pt x="457037" y="8468"/>
                </a:lnTo>
                <a:lnTo>
                  <a:pt x="464430" y="8325"/>
                </a:lnTo>
                <a:lnTo>
                  <a:pt x="471545" y="9239"/>
                </a:lnTo>
                <a:lnTo>
                  <a:pt x="481051" y="10801"/>
                </a:lnTo>
                <a:lnTo>
                  <a:pt x="512401" y="16432"/>
                </a:lnTo>
                <a:lnTo>
                  <a:pt x="491018" y="12128"/>
                </a:lnTo>
                <a:lnTo>
                  <a:pt x="472125" y="10822"/>
                </a:lnTo>
                <a:lnTo>
                  <a:pt x="447148" y="9951"/>
                </a:lnTo>
                <a:lnTo>
                  <a:pt x="359047" y="8554"/>
                </a:lnTo>
                <a:lnTo>
                  <a:pt x="343187" y="9392"/>
                </a:lnTo>
                <a:lnTo>
                  <a:pt x="327851" y="10903"/>
                </a:lnTo>
                <a:lnTo>
                  <a:pt x="312865" y="12863"/>
                </a:lnTo>
                <a:lnTo>
                  <a:pt x="300969" y="14169"/>
                </a:lnTo>
                <a:lnTo>
                  <a:pt x="291134" y="15041"/>
                </a:lnTo>
                <a:lnTo>
                  <a:pt x="275125" y="16008"/>
                </a:lnTo>
                <a:lnTo>
                  <a:pt x="261660" y="16439"/>
                </a:lnTo>
                <a:lnTo>
                  <a:pt x="192201" y="16774"/>
                </a:lnTo>
                <a:lnTo>
                  <a:pt x="185284" y="17729"/>
                </a:lnTo>
                <a:lnTo>
                  <a:pt x="177815" y="19319"/>
                </a:lnTo>
                <a:lnTo>
                  <a:pt x="169978" y="21331"/>
                </a:lnTo>
                <a:lnTo>
                  <a:pt x="162849" y="22672"/>
                </a:lnTo>
                <a:lnTo>
                  <a:pt x="156191" y="23567"/>
                </a:lnTo>
                <a:lnTo>
                  <a:pt x="140259" y="24825"/>
                </a:lnTo>
                <a:lnTo>
                  <a:pt x="126966" y="25198"/>
                </a:lnTo>
                <a:lnTo>
                  <a:pt x="121791" y="25251"/>
                </a:lnTo>
                <a:lnTo>
                  <a:pt x="117389" y="24333"/>
                </a:lnTo>
                <a:lnTo>
                  <a:pt x="113502" y="22769"/>
                </a:lnTo>
                <a:lnTo>
                  <a:pt x="109958" y="20774"/>
                </a:lnTo>
                <a:lnTo>
                  <a:pt x="108548" y="20396"/>
                </a:lnTo>
                <a:lnTo>
                  <a:pt x="108560" y="21096"/>
                </a:lnTo>
                <a:lnTo>
                  <a:pt x="109521" y="22516"/>
                </a:lnTo>
                <a:lnTo>
                  <a:pt x="111114" y="23462"/>
                </a:lnTo>
                <a:lnTo>
                  <a:pt x="115424" y="24514"/>
                </a:lnTo>
                <a:lnTo>
                  <a:pt x="123205" y="25106"/>
                </a:lnTo>
                <a:lnTo>
                  <a:pt x="188883" y="25333"/>
                </a:lnTo>
                <a:lnTo>
                  <a:pt x="197359" y="24388"/>
                </a:lnTo>
                <a:lnTo>
                  <a:pt x="205868" y="22805"/>
                </a:lnTo>
                <a:lnTo>
                  <a:pt x="214398" y="20798"/>
                </a:lnTo>
                <a:lnTo>
                  <a:pt x="228657" y="19459"/>
                </a:lnTo>
                <a:lnTo>
                  <a:pt x="246736" y="18567"/>
                </a:lnTo>
                <a:lnTo>
                  <a:pt x="267360" y="17972"/>
                </a:lnTo>
                <a:lnTo>
                  <a:pt x="481945" y="16786"/>
                </a:lnTo>
                <a:lnTo>
                  <a:pt x="482269" y="15832"/>
                </a:lnTo>
                <a:lnTo>
                  <a:pt x="480580" y="14244"/>
                </a:lnTo>
                <a:lnTo>
                  <a:pt x="473284" y="9402"/>
                </a:lnTo>
                <a:lnTo>
                  <a:pt x="469746" y="8740"/>
                </a:lnTo>
                <a:lnTo>
                  <a:pt x="467469" y="8563"/>
                </a:lnTo>
                <a:lnTo>
                  <a:pt x="464046" y="7493"/>
                </a:lnTo>
                <a:lnTo>
                  <a:pt x="459859" y="5827"/>
                </a:lnTo>
                <a:lnTo>
                  <a:pt x="455163" y="3764"/>
                </a:lnTo>
                <a:lnTo>
                  <a:pt x="447269" y="2388"/>
                </a:lnTo>
                <a:lnTo>
                  <a:pt x="437245" y="1471"/>
                </a:lnTo>
                <a:lnTo>
                  <a:pt x="416263" y="453"/>
                </a:lnTo>
                <a:lnTo>
                  <a:pt x="400589" y="0"/>
                </a:lnTo>
                <a:lnTo>
                  <a:pt x="388979" y="831"/>
                </a:lnTo>
                <a:lnTo>
                  <a:pt x="374572" y="2339"/>
                </a:lnTo>
                <a:lnTo>
                  <a:pt x="358300" y="4296"/>
                </a:lnTo>
                <a:lnTo>
                  <a:pt x="276237" y="11601"/>
                </a:lnTo>
                <a:lnTo>
                  <a:pt x="231675" y="14480"/>
                </a:lnTo>
                <a:lnTo>
                  <a:pt x="214457" y="15247"/>
                </a:lnTo>
                <a:lnTo>
                  <a:pt x="199169" y="16711"/>
                </a:lnTo>
                <a:lnTo>
                  <a:pt x="185167" y="18640"/>
                </a:lnTo>
                <a:lnTo>
                  <a:pt x="172022" y="20878"/>
                </a:lnTo>
                <a:lnTo>
                  <a:pt x="160401" y="22370"/>
                </a:lnTo>
                <a:lnTo>
                  <a:pt x="149797" y="23365"/>
                </a:lnTo>
                <a:lnTo>
                  <a:pt x="139869" y="24029"/>
                </a:lnTo>
                <a:lnTo>
                  <a:pt x="127536" y="25423"/>
                </a:lnTo>
                <a:lnTo>
                  <a:pt x="98593" y="29513"/>
                </a:lnTo>
                <a:lnTo>
                  <a:pt x="85731" y="30984"/>
                </a:lnTo>
                <a:lnTo>
                  <a:pt x="74299" y="31966"/>
                </a:lnTo>
                <a:lnTo>
                  <a:pt x="63820" y="32619"/>
                </a:lnTo>
                <a:lnTo>
                  <a:pt x="54929" y="34008"/>
                </a:lnTo>
                <a:lnTo>
                  <a:pt x="47097" y="35886"/>
                </a:lnTo>
                <a:lnTo>
                  <a:pt x="39971" y="38091"/>
                </a:lnTo>
                <a:lnTo>
                  <a:pt x="33315" y="39560"/>
                </a:lnTo>
                <a:lnTo>
                  <a:pt x="26972" y="40540"/>
                </a:lnTo>
                <a:lnTo>
                  <a:pt x="15798" y="41629"/>
                </a:lnTo>
                <a:lnTo>
                  <a:pt x="0" y="425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A </a:t>
            </a:r>
            <a:r>
              <a:rPr lang="en-US" dirty="0"/>
              <a:t>probability is a number between 0 and 1 that </a:t>
            </a:r>
            <a:r>
              <a:rPr lang="en-US" dirty="0" smtClean="0"/>
              <a:t>is assigned </a:t>
            </a:r>
            <a:r>
              <a:rPr lang="en-US" dirty="0"/>
              <a:t>to an event or outcome of some process </a:t>
            </a:r>
            <a:r>
              <a:rPr lang="en-US" dirty="0" smtClean="0"/>
              <a:t>or experiment.</a:t>
            </a:r>
          </a:p>
          <a:p>
            <a:pPr marL="514350" indent="-514350">
              <a:buAutoNum type="arabicParenR"/>
            </a:pPr>
            <a:r>
              <a:rPr lang="en-US" dirty="0" smtClean="0"/>
              <a:t>If </a:t>
            </a:r>
            <a:r>
              <a:rPr lang="en-US" dirty="0"/>
              <a:t>two events A and B are mutually </a:t>
            </a:r>
            <a:r>
              <a:rPr lang="en-US" dirty="0" smtClean="0"/>
              <a:t>exclusive, then </a:t>
            </a:r>
            <a:r>
              <a:rPr lang="en-US" dirty="0"/>
              <a:t>the probability that both event A and event </a:t>
            </a:r>
            <a:r>
              <a:rPr lang="en-US" dirty="0" smtClean="0"/>
              <a:t>B will </a:t>
            </a:r>
            <a:r>
              <a:rPr lang="en-US" dirty="0"/>
              <a:t>occur is 0 (i.e., P(A and B) = 0</a:t>
            </a:r>
            <a:r>
              <a:rPr lang="en-US" dirty="0" smtClean="0"/>
              <a:t>). </a:t>
            </a:r>
          </a:p>
          <a:p>
            <a:pPr marL="514350" indent="-514350">
              <a:buNone/>
            </a:pPr>
            <a:r>
              <a:rPr lang="en-US" dirty="0" smtClean="0"/>
              <a:t>(</a:t>
            </a:r>
            <a:r>
              <a:rPr lang="en-US" dirty="0"/>
              <a:t>If two events are mutually exclusive, they </a:t>
            </a:r>
            <a:r>
              <a:rPr lang="en-US" dirty="0" smtClean="0"/>
              <a:t>cannot occur </a:t>
            </a:r>
            <a:r>
              <a:rPr lang="en-US" dirty="0"/>
              <a:t>at the same time.)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3) </a:t>
            </a:r>
            <a:r>
              <a:rPr lang="en-US" dirty="0"/>
              <a:t>If two events A and B are mutually </a:t>
            </a:r>
            <a:r>
              <a:rPr lang="en-US" dirty="0" smtClean="0"/>
              <a:t>exclusive, then the probability that either event A or event B will occur is the sum of their separate probabilities.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	P(A or B) = P(A) + P(B)</a:t>
            </a:r>
          </a:p>
          <a:p>
            <a:pPr>
              <a:buNone/>
            </a:pPr>
            <a:r>
              <a:rPr lang="en-US" dirty="0" smtClean="0"/>
              <a:t>4)</a:t>
            </a:r>
            <a:r>
              <a:rPr lang="en-US" dirty="0"/>
              <a:t> If events in a set are mutually exclusive </a:t>
            </a:r>
            <a:r>
              <a:rPr lang="en-US" dirty="0" smtClean="0"/>
              <a:t>and collectively </a:t>
            </a:r>
            <a:r>
              <a:rPr lang="en-US" dirty="0"/>
              <a:t>exhaustive, the sum of </a:t>
            </a:r>
            <a:r>
              <a:rPr lang="en-US" dirty="0" smtClean="0"/>
              <a:t>the probabilities must </a:t>
            </a:r>
            <a:r>
              <a:rPr lang="en-US" dirty="0"/>
              <a:t>add to 1.0.</a:t>
            </a:r>
          </a:p>
        </p:txBody>
      </p:sp>
      <p:sp>
        <p:nvSpPr>
          <p:cNvPr id="4" name="SMARTPenAnnotation205"/>
          <p:cNvSpPr/>
          <p:nvPr/>
        </p:nvSpPr>
        <p:spPr>
          <a:xfrm>
            <a:off x="4246747" y="3286900"/>
            <a:ext cx="196666" cy="133528"/>
          </a:xfrm>
          <a:custGeom>
            <a:avLst/>
            <a:gdLst/>
            <a:ahLst/>
            <a:cxnLst/>
            <a:rect l="0" t="0" r="0" b="0"/>
            <a:pathLst>
              <a:path w="196666" h="133528">
                <a:moveTo>
                  <a:pt x="102368" y="4940"/>
                </a:moveTo>
                <a:lnTo>
                  <a:pt x="97817" y="389"/>
                </a:lnTo>
                <a:lnTo>
                  <a:pt x="95524" y="0"/>
                </a:lnTo>
                <a:lnTo>
                  <a:pt x="93043" y="695"/>
                </a:lnTo>
                <a:lnTo>
                  <a:pt x="90436" y="2110"/>
                </a:lnTo>
                <a:lnTo>
                  <a:pt x="85000" y="3682"/>
                </a:lnTo>
                <a:lnTo>
                  <a:pt x="82217" y="4101"/>
                </a:lnTo>
                <a:lnTo>
                  <a:pt x="80361" y="5333"/>
                </a:lnTo>
                <a:lnTo>
                  <a:pt x="79124" y="7107"/>
                </a:lnTo>
                <a:lnTo>
                  <a:pt x="78299" y="9242"/>
                </a:lnTo>
                <a:lnTo>
                  <a:pt x="76797" y="10665"/>
                </a:lnTo>
                <a:lnTo>
                  <a:pt x="74843" y="11614"/>
                </a:lnTo>
                <a:lnTo>
                  <a:pt x="72588" y="12247"/>
                </a:lnTo>
                <a:lnTo>
                  <a:pt x="71084" y="13621"/>
                </a:lnTo>
                <a:lnTo>
                  <a:pt x="70082" y="15490"/>
                </a:lnTo>
                <a:lnTo>
                  <a:pt x="69414" y="17688"/>
                </a:lnTo>
                <a:lnTo>
                  <a:pt x="68016" y="20106"/>
                </a:lnTo>
                <a:lnTo>
                  <a:pt x="66131" y="22671"/>
                </a:lnTo>
                <a:lnTo>
                  <a:pt x="63923" y="25333"/>
                </a:lnTo>
                <a:lnTo>
                  <a:pt x="60545" y="29013"/>
                </a:lnTo>
                <a:lnTo>
                  <a:pt x="47642" y="42340"/>
                </a:lnTo>
                <a:lnTo>
                  <a:pt x="5221" y="84941"/>
                </a:lnTo>
                <a:lnTo>
                  <a:pt x="3313" y="87801"/>
                </a:lnTo>
                <a:lnTo>
                  <a:pt x="2041" y="90661"/>
                </a:lnTo>
                <a:lnTo>
                  <a:pt x="1193" y="93520"/>
                </a:lnTo>
                <a:lnTo>
                  <a:pt x="628" y="96378"/>
                </a:lnTo>
                <a:lnTo>
                  <a:pt x="251" y="99236"/>
                </a:lnTo>
                <a:lnTo>
                  <a:pt x="0" y="102094"/>
                </a:lnTo>
                <a:lnTo>
                  <a:pt x="785" y="103999"/>
                </a:lnTo>
                <a:lnTo>
                  <a:pt x="2261" y="105269"/>
                </a:lnTo>
                <a:lnTo>
                  <a:pt x="4198" y="106116"/>
                </a:lnTo>
                <a:lnTo>
                  <a:pt x="7394" y="106680"/>
                </a:lnTo>
                <a:lnTo>
                  <a:pt x="11429" y="107057"/>
                </a:lnTo>
                <a:lnTo>
                  <a:pt x="16024" y="107308"/>
                </a:lnTo>
                <a:lnTo>
                  <a:pt x="68000" y="107661"/>
                </a:lnTo>
                <a:lnTo>
                  <a:pt x="85171" y="108663"/>
                </a:lnTo>
                <a:lnTo>
                  <a:pt x="99476" y="110284"/>
                </a:lnTo>
                <a:lnTo>
                  <a:pt x="111870" y="112316"/>
                </a:lnTo>
                <a:lnTo>
                  <a:pt x="123942" y="113672"/>
                </a:lnTo>
                <a:lnTo>
                  <a:pt x="135800" y="114575"/>
                </a:lnTo>
                <a:lnTo>
                  <a:pt x="147516" y="115177"/>
                </a:lnTo>
                <a:lnTo>
                  <a:pt x="156279" y="116531"/>
                </a:lnTo>
                <a:lnTo>
                  <a:pt x="163074" y="118387"/>
                </a:lnTo>
                <a:lnTo>
                  <a:pt x="168556" y="120576"/>
                </a:lnTo>
                <a:lnTo>
                  <a:pt x="173163" y="122036"/>
                </a:lnTo>
                <a:lnTo>
                  <a:pt x="177187" y="123009"/>
                </a:lnTo>
                <a:lnTo>
                  <a:pt x="180822" y="123657"/>
                </a:lnTo>
                <a:lnTo>
                  <a:pt x="184198" y="125042"/>
                </a:lnTo>
                <a:lnTo>
                  <a:pt x="187401" y="126918"/>
                </a:lnTo>
                <a:lnTo>
                  <a:pt x="196665" y="1335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6"/>
          <p:cNvSpPr/>
          <p:nvPr/>
        </p:nvSpPr>
        <p:spPr>
          <a:xfrm>
            <a:off x="4400550" y="3326129"/>
            <a:ext cx="17146" cy="214314"/>
          </a:xfrm>
          <a:custGeom>
            <a:avLst/>
            <a:gdLst/>
            <a:ahLst/>
            <a:cxnLst/>
            <a:rect l="0" t="0" r="0" b="0"/>
            <a:pathLst>
              <a:path w="17146" h="214314">
                <a:moveTo>
                  <a:pt x="17145" y="0"/>
                </a:moveTo>
                <a:lnTo>
                  <a:pt x="17145" y="39238"/>
                </a:lnTo>
                <a:lnTo>
                  <a:pt x="16192" y="52828"/>
                </a:lnTo>
                <a:lnTo>
                  <a:pt x="14605" y="65699"/>
                </a:lnTo>
                <a:lnTo>
                  <a:pt x="12594" y="78089"/>
                </a:lnTo>
                <a:lnTo>
                  <a:pt x="11253" y="88255"/>
                </a:lnTo>
                <a:lnTo>
                  <a:pt x="10359" y="96937"/>
                </a:lnTo>
                <a:lnTo>
                  <a:pt x="9763" y="104630"/>
                </a:lnTo>
                <a:lnTo>
                  <a:pt x="8414" y="111663"/>
                </a:lnTo>
                <a:lnTo>
                  <a:pt x="6562" y="118258"/>
                </a:lnTo>
                <a:lnTo>
                  <a:pt x="4374" y="124558"/>
                </a:lnTo>
                <a:lnTo>
                  <a:pt x="2916" y="132569"/>
                </a:lnTo>
                <a:lnTo>
                  <a:pt x="1944" y="141720"/>
                </a:lnTo>
                <a:lnTo>
                  <a:pt x="1296" y="151630"/>
                </a:lnTo>
                <a:lnTo>
                  <a:pt x="864" y="162047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07"/>
          <p:cNvSpPr/>
          <p:nvPr/>
        </p:nvSpPr>
        <p:spPr>
          <a:xfrm>
            <a:off x="4340542" y="3283267"/>
            <a:ext cx="317184" cy="402909"/>
          </a:xfrm>
          <a:custGeom>
            <a:avLst/>
            <a:gdLst/>
            <a:ahLst/>
            <a:cxnLst/>
            <a:rect l="0" t="0" r="0" b="0"/>
            <a:pathLst>
              <a:path w="317184" h="402909">
                <a:moveTo>
                  <a:pt x="317183" y="0"/>
                </a:moveTo>
                <a:lnTo>
                  <a:pt x="308081" y="4551"/>
                </a:lnTo>
                <a:lnTo>
                  <a:pt x="301072" y="9325"/>
                </a:lnTo>
                <a:lnTo>
                  <a:pt x="297870" y="11932"/>
                </a:lnTo>
                <a:lnTo>
                  <a:pt x="291772" y="19908"/>
                </a:lnTo>
                <a:lnTo>
                  <a:pt x="283028" y="31708"/>
                </a:lnTo>
                <a:lnTo>
                  <a:pt x="275363" y="40189"/>
                </a:lnTo>
                <a:lnTo>
                  <a:pt x="266443" y="49652"/>
                </a:lnTo>
                <a:lnTo>
                  <a:pt x="258592" y="58819"/>
                </a:lnTo>
                <a:lnTo>
                  <a:pt x="251451" y="67788"/>
                </a:lnTo>
                <a:lnTo>
                  <a:pt x="236534" y="87278"/>
                </a:lnTo>
                <a:lnTo>
                  <a:pt x="217204" y="111815"/>
                </a:lnTo>
                <a:lnTo>
                  <a:pt x="208620" y="123121"/>
                </a:lnTo>
                <a:lnTo>
                  <a:pt x="194002" y="143303"/>
                </a:lnTo>
                <a:lnTo>
                  <a:pt x="187438" y="151733"/>
                </a:lnTo>
                <a:lnTo>
                  <a:pt x="181156" y="159258"/>
                </a:lnTo>
                <a:lnTo>
                  <a:pt x="175063" y="166179"/>
                </a:lnTo>
                <a:lnTo>
                  <a:pt x="169097" y="173651"/>
                </a:lnTo>
                <a:lnTo>
                  <a:pt x="163213" y="181490"/>
                </a:lnTo>
                <a:lnTo>
                  <a:pt x="157386" y="189574"/>
                </a:lnTo>
                <a:lnTo>
                  <a:pt x="151597" y="196867"/>
                </a:lnTo>
                <a:lnTo>
                  <a:pt x="145832" y="203635"/>
                </a:lnTo>
                <a:lnTo>
                  <a:pt x="140084" y="210052"/>
                </a:lnTo>
                <a:lnTo>
                  <a:pt x="128617" y="222262"/>
                </a:lnTo>
                <a:lnTo>
                  <a:pt x="122892" y="228184"/>
                </a:lnTo>
                <a:lnTo>
                  <a:pt x="118123" y="234990"/>
                </a:lnTo>
                <a:lnTo>
                  <a:pt x="113991" y="242386"/>
                </a:lnTo>
                <a:lnTo>
                  <a:pt x="110284" y="250173"/>
                </a:lnTo>
                <a:lnTo>
                  <a:pt x="105908" y="257269"/>
                </a:lnTo>
                <a:lnTo>
                  <a:pt x="101085" y="263906"/>
                </a:lnTo>
                <a:lnTo>
                  <a:pt x="91599" y="276359"/>
                </a:lnTo>
                <a:lnTo>
                  <a:pt x="84208" y="288244"/>
                </a:lnTo>
                <a:lnTo>
                  <a:pt x="75208" y="299876"/>
                </a:lnTo>
                <a:lnTo>
                  <a:pt x="70141" y="305645"/>
                </a:lnTo>
                <a:lnTo>
                  <a:pt x="64858" y="313301"/>
                </a:lnTo>
                <a:lnTo>
                  <a:pt x="59432" y="322215"/>
                </a:lnTo>
                <a:lnTo>
                  <a:pt x="53909" y="331967"/>
                </a:lnTo>
                <a:lnTo>
                  <a:pt x="49274" y="339422"/>
                </a:lnTo>
                <a:lnTo>
                  <a:pt x="41585" y="350244"/>
                </a:lnTo>
                <a:lnTo>
                  <a:pt x="32453" y="363309"/>
                </a:lnTo>
                <a:lnTo>
                  <a:pt x="27349" y="370794"/>
                </a:lnTo>
                <a:lnTo>
                  <a:pt x="19141" y="381650"/>
                </a:lnTo>
                <a:lnTo>
                  <a:pt x="10660" y="391829"/>
                </a:lnTo>
                <a:lnTo>
                  <a:pt x="2063" y="400790"/>
                </a:lnTo>
                <a:lnTo>
                  <a:pt x="0" y="4029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08"/>
          <p:cNvSpPr/>
          <p:nvPr/>
        </p:nvSpPr>
        <p:spPr>
          <a:xfrm>
            <a:off x="4503420" y="3489007"/>
            <a:ext cx="197168" cy="212963"/>
          </a:xfrm>
          <a:custGeom>
            <a:avLst/>
            <a:gdLst/>
            <a:ahLst/>
            <a:cxnLst/>
            <a:rect l="0" t="0" r="0" b="0"/>
            <a:pathLst>
              <a:path w="197168" h="212963">
                <a:moveTo>
                  <a:pt x="197167" y="0"/>
                </a:moveTo>
                <a:lnTo>
                  <a:pt x="147558" y="0"/>
                </a:lnTo>
                <a:lnTo>
                  <a:pt x="143139" y="953"/>
                </a:lnTo>
                <a:lnTo>
                  <a:pt x="139241" y="2540"/>
                </a:lnTo>
                <a:lnTo>
                  <a:pt x="135690" y="4551"/>
                </a:lnTo>
                <a:lnTo>
                  <a:pt x="131417" y="4939"/>
                </a:lnTo>
                <a:lnTo>
                  <a:pt x="126664" y="4245"/>
                </a:lnTo>
                <a:lnTo>
                  <a:pt x="121590" y="2830"/>
                </a:lnTo>
                <a:lnTo>
                  <a:pt x="117255" y="1887"/>
                </a:lnTo>
                <a:lnTo>
                  <a:pt x="113412" y="1258"/>
                </a:lnTo>
                <a:lnTo>
                  <a:pt x="109898" y="838"/>
                </a:lnTo>
                <a:lnTo>
                  <a:pt x="104697" y="559"/>
                </a:lnTo>
                <a:lnTo>
                  <a:pt x="91299" y="249"/>
                </a:lnTo>
                <a:lnTo>
                  <a:pt x="40174" y="2"/>
                </a:lnTo>
                <a:lnTo>
                  <a:pt x="38213" y="954"/>
                </a:lnTo>
                <a:lnTo>
                  <a:pt x="36905" y="2541"/>
                </a:lnTo>
                <a:lnTo>
                  <a:pt x="36033" y="4552"/>
                </a:lnTo>
                <a:lnTo>
                  <a:pt x="35452" y="9702"/>
                </a:lnTo>
                <a:lnTo>
                  <a:pt x="35064" y="16946"/>
                </a:lnTo>
                <a:lnTo>
                  <a:pt x="34443" y="42294"/>
                </a:lnTo>
                <a:lnTo>
                  <a:pt x="33439" y="47246"/>
                </a:lnTo>
                <a:lnTo>
                  <a:pt x="31818" y="52452"/>
                </a:lnTo>
                <a:lnTo>
                  <a:pt x="29784" y="57828"/>
                </a:lnTo>
                <a:lnTo>
                  <a:pt x="28428" y="62365"/>
                </a:lnTo>
                <a:lnTo>
                  <a:pt x="27525" y="66341"/>
                </a:lnTo>
                <a:lnTo>
                  <a:pt x="26922" y="69945"/>
                </a:lnTo>
                <a:lnTo>
                  <a:pt x="26521" y="74253"/>
                </a:lnTo>
                <a:lnTo>
                  <a:pt x="26253" y="79029"/>
                </a:lnTo>
                <a:lnTo>
                  <a:pt x="25955" y="88464"/>
                </a:lnTo>
                <a:lnTo>
                  <a:pt x="25764" y="102282"/>
                </a:lnTo>
                <a:lnTo>
                  <a:pt x="25720" y="110906"/>
                </a:lnTo>
                <a:lnTo>
                  <a:pt x="35419" y="102588"/>
                </a:lnTo>
                <a:lnTo>
                  <a:pt x="51301" y="90362"/>
                </a:lnTo>
                <a:lnTo>
                  <a:pt x="60871" y="85007"/>
                </a:lnTo>
                <a:lnTo>
                  <a:pt x="71061" y="80484"/>
                </a:lnTo>
                <a:lnTo>
                  <a:pt x="81663" y="76516"/>
                </a:lnTo>
                <a:lnTo>
                  <a:pt x="91590" y="73871"/>
                </a:lnTo>
                <a:lnTo>
                  <a:pt x="101064" y="72107"/>
                </a:lnTo>
                <a:lnTo>
                  <a:pt x="110239" y="70931"/>
                </a:lnTo>
                <a:lnTo>
                  <a:pt x="118259" y="70148"/>
                </a:lnTo>
                <a:lnTo>
                  <a:pt x="125512" y="69625"/>
                </a:lnTo>
                <a:lnTo>
                  <a:pt x="132252" y="69277"/>
                </a:lnTo>
                <a:lnTo>
                  <a:pt x="137698" y="69997"/>
                </a:lnTo>
                <a:lnTo>
                  <a:pt x="142281" y="71430"/>
                </a:lnTo>
                <a:lnTo>
                  <a:pt x="146289" y="73337"/>
                </a:lnTo>
                <a:lnTo>
                  <a:pt x="149913" y="74609"/>
                </a:lnTo>
                <a:lnTo>
                  <a:pt x="153282" y="75457"/>
                </a:lnTo>
                <a:lnTo>
                  <a:pt x="156481" y="76022"/>
                </a:lnTo>
                <a:lnTo>
                  <a:pt x="159565" y="78304"/>
                </a:lnTo>
                <a:lnTo>
                  <a:pt x="162574" y="81730"/>
                </a:lnTo>
                <a:lnTo>
                  <a:pt x="165533" y="85919"/>
                </a:lnTo>
                <a:lnTo>
                  <a:pt x="167505" y="89665"/>
                </a:lnTo>
                <a:lnTo>
                  <a:pt x="168820" y="93114"/>
                </a:lnTo>
                <a:lnTo>
                  <a:pt x="169697" y="96366"/>
                </a:lnTo>
                <a:lnTo>
                  <a:pt x="170281" y="100439"/>
                </a:lnTo>
                <a:lnTo>
                  <a:pt x="170671" y="105060"/>
                </a:lnTo>
                <a:lnTo>
                  <a:pt x="170930" y="110045"/>
                </a:lnTo>
                <a:lnTo>
                  <a:pt x="170151" y="116226"/>
                </a:lnTo>
                <a:lnTo>
                  <a:pt x="168678" y="123204"/>
                </a:lnTo>
                <a:lnTo>
                  <a:pt x="166745" y="130713"/>
                </a:lnTo>
                <a:lnTo>
                  <a:pt x="164503" y="137625"/>
                </a:lnTo>
                <a:lnTo>
                  <a:pt x="162056" y="144137"/>
                </a:lnTo>
                <a:lnTo>
                  <a:pt x="159472" y="150384"/>
                </a:lnTo>
                <a:lnTo>
                  <a:pt x="156797" y="155501"/>
                </a:lnTo>
                <a:lnTo>
                  <a:pt x="154061" y="159865"/>
                </a:lnTo>
                <a:lnTo>
                  <a:pt x="151285" y="163727"/>
                </a:lnTo>
                <a:lnTo>
                  <a:pt x="145624" y="168206"/>
                </a:lnTo>
                <a:lnTo>
                  <a:pt x="138040" y="173097"/>
                </a:lnTo>
                <a:lnTo>
                  <a:pt x="129174" y="178263"/>
                </a:lnTo>
                <a:lnTo>
                  <a:pt x="114243" y="186543"/>
                </a:lnTo>
                <a:lnTo>
                  <a:pt x="95127" y="196559"/>
                </a:lnTo>
                <a:lnTo>
                  <a:pt x="89135" y="199620"/>
                </a:lnTo>
                <a:lnTo>
                  <a:pt x="84188" y="201660"/>
                </a:lnTo>
                <a:lnTo>
                  <a:pt x="79938" y="203020"/>
                </a:lnTo>
                <a:lnTo>
                  <a:pt x="76152" y="203927"/>
                </a:lnTo>
                <a:lnTo>
                  <a:pt x="70770" y="205484"/>
                </a:lnTo>
                <a:lnTo>
                  <a:pt x="57171" y="209754"/>
                </a:lnTo>
                <a:lnTo>
                  <a:pt x="51449" y="211273"/>
                </a:lnTo>
                <a:lnTo>
                  <a:pt x="46682" y="212286"/>
                </a:lnTo>
                <a:lnTo>
                  <a:pt x="42550" y="212962"/>
                </a:lnTo>
                <a:lnTo>
                  <a:pt x="36940" y="212460"/>
                </a:lnTo>
                <a:lnTo>
                  <a:pt x="30341" y="211172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9"/>
          <p:cNvSpPr/>
          <p:nvPr/>
        </p:nvSpPr>
        <p:spPr>
          <a:xfrm>
            <a:off x="4737867" y="3497594"/>
            <a:ext cx="185606" cy="171436"/>
          </a:xfrm>
          <a:custGeom>
            <a:avLst/>
            <a:gdLst/>
            <a:ahLst/>
            <a:cxnLst/>
            <a:rect l="0" t="0" r="0" b="0"/>
            <a:pathLst>
              <a:path w="185606" h="171436">
                <a:moveTo>
                  <a:pt x="14155" y="25703"/>
                </a:moveTo>
                <a:lnTo>
                  <a:pt x="23257" y="16601"/>
                </a:lnTo>
                <a:lnTo>
                  <a:pt x="27843" y="12968"/>
                </a:lnTo>
                <a:lnTo>
                  <a:pt x="32805" y="9593"/>
                </a:lnTo>
                <a:lnTo>
                  <a:pt x="38019" y="6390"/>
                </a:lnTo>
                <a:lnTo>
                  <a:pt x="42447" y="4256"/>
                </a:lnTo>
                <a:lnTo>
                  <a:pt x="46351" y="2832"/>
                </a:lnTo>
                <a:lnTo>
                  <a:pt x="49907" y="1883"/>
                </a:lnTo>
                <a:lnTo>
                  <a:pt x="53229" y="1251"/>
                </a:lnTo>
                <a:lnTo>
                  <a:pt x="56397" y="829"/>
                </a:lnTo>
                <a:lnTo>
                  <a:pt x="59461" y="548"/>
                </a:lnTo>
                <a:lnTo>
                  <a:pt x="64362" y="361"/>
                </a:lnTo>
                <a:lnTo>
                  <a:pt x="84911" y="97"/>
                </a:lnTo>
                <a:lnTo>
                  <a:pt x="121333" y="0"/>
                </a:lnTo>
                <a:lnTo>
                  <a:pt x="125612" y="948"/>
                </a:lnTo>
                <a:lnTo>
                  <a:pt x="128465" y="2532"/>
                </a:lnTo>
                <a:lnTo>
                  <a:pt x="130367" y="4541"/>
                </a:lnTo>
                <a:lnTo>
                  <a:pt x="132587" y="5880"/>
                </a:lnTo>
                <a:lnTo>
                  <a:pt x="137594" y="7368"/>
                </a:lnTo>
                <a:lnTo>
                  <a:pt x="139310" y="8717"/>
                </a:lnTo>
                <a:lnTo>
                  <a:pt x="140455" y="10569"/>
                </a:lnTo>
                <a:lnTo>
                  <a:pt x="141725" y="15167"/>
                </a:lnTo>
                <a:lnTo>
                  <a:pt x="142290" y="20385"/>
                </a:lnTo>
                <a:lnTo>
                  <a:pt x="142441" y="23110"/>
                </a:lnTo>
                <a:lnTo>
                  <a:pt x="142609" y="28678"/>
                </a:lnTo>
                <a:lnTo>
                  <a:pt x="141701" y="32449"/>
                </a:lnTo>
                <a:lnTo>
                  <a:pt x="140143" y="36868"/>
                </a:lnTo>
                <a:lnTo>
                  <a:pt x="138152" y="41719"/>
                </a:lnTo>
                <a:lnTo>
                  <a:pt x="135872" y="45905"/>
                </a:lnTo>
                <a:lnTo>
                  <a:pt x="133400" y="49649"/>
                </a:lnTo>
                <a:lnTo>
                  <a:pt x="130799" y="53097"/>
                </a:lnTo>
                <a:lnTo>
                  <a:pt x="125255" y="58253"/>
                </a:lnTo>
                <a:lnTo>
                  <a:pt x="117749" y="64548"/>
                </a:lnTo>
                <a:lnTo>
                  <a:pt x="108935" y="71602"/>
                </a:lnTo>
                <a:lnTo>
                  <a:pt x="99250" y="80115"/>
                </a:lnTo>
                <a:lnTo>
                  <a:pt x="88982" y="89600"/>
                </a:lnTo>
                <a:lnTo>
                  <a:pt x="78327" y="99734"/>
                </a:lnTo>
                <a:lnTo>
                  <a:pt x="69319" y="107442"/>
                </a:lnTo>
                <a:lnTo>
                  <a:pt x="61409" y="113533"/>
                </a:lnTo>
                <a:lnTo>
                  <a:pt x="54230" y="118546"/>
                </a:lnTo>
                <a:lnTo>
                  <a:pt x="47539" y="122841"/>
                </a:lnTo>
                <a:lnTo>
                  <a:pt x="41174" y="126657"/>
                </a:lnTo>
                <a:lnTo>
                  <a:pt x="35025" y="130153"/>
                </a:lnTo>
                <a:lnTo>
                  <a:pt x="29973" y="133437"/>
                </a:lnTo>
                <a:lnTo>
                  <a:pt x="25653" y="136578"/>
                </a:lnTo>
                <a:lnTo>
                  <a:pt x="21820" y="139625"/>
                </a:lnTo>
                <a:lnTo>
                  <a:pt x="17360" y="142608"/>
                </a:lnTo>
                <a:lnTo>
                  <a:pt x="12482" y="145550"/>
                </a:lnTo>
                <a:lnTo>
                  <a:pt x="7324" y="148464"/>
                </a:lnTo>
                <a:lnTo>
                  <a:pt x="3886" y="151358"/>
                </a:lnTo>
                <a:lnTo>
                  <a:pt x="1594" y="154241"/>
                </a:lnTo>
                <a:lnTo>
                  <a:pt x="66" y="157115"/>
                </a:lnTo>
                <a:lnTo>
                  <a:pt x="0" y="159031"/>
                </a:lnTo>
                <a:lnTo>
                  <a:pt x="908" y="160309"/>
                </a:lnTo>
                <a:lnTo>
                  <a:pt x="2467" y="161160"/>
                </a:lnTo>
                <a:lnTo>
                  <a:pt x="3505" y="162680"/>
                </a:lnTo>
                <a:lnTo>
                  <a:pt x="4659" y="166909"/>
                </a:lnTo>
                <a:lnTo>
                  <a:pt x="5919" y="168418"/>
                </a:lnTo>
                <a:lnTo>
                  <a:pt x="7712" y="169424"/>
                </a:lnTo>
                <a:lnTo>
                  <a:pt x="9860" y="170094"/>
                </a:lnTo>
                <a:lnTo>
                  <a:pt x="14149" y="170541"/>
                </a:lnTo>
                <a:lnTo>
                  <a:pt x="19866" y="170840"/>
                </a:lnTo>
                <a:lnTo>
                  <a:pt x="32886" y="171171"/>
                </a:lnTo>
                <a:lnTo>
                  <a:pt x="62565" y="171401"/>
                </a:lnTo>
                <a:lnTo>
                  <a:pt x="74051" y="170460"/>
                </a:lnTo>
                <a:lnTo>
                  <a:pt x="107133" y="166874"/>
                </a:lnTo>
                <a:lnTo>
                  <a:pt x="121860" y="166490"/>
                </a:lnTo>
                <a:lnTo>
                  <a:pt x="134536" y="167186"/>
                </a:lnTo>
                <a:lnTo>
                  <a:pt x="145844" y="168602"/>
                </a:lnTo>
                <a:lnTo>
                  <a:pt x="155288" y="169547"/>
                </a:lnTo>
                <a:lnTo>
                  <a:pt x="163488" y="170177"/>
                </a:lnTo>
                <a:lnTo>
                  <a:pt x="185605" y="17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0"/>
          <p:cNvSpPr/>
          <p:nvPr/>
        </p:nvSpPr>
        <p:spPr>
          <a:xfrm>
            <a:off x="5103495" y="3567382"/>
            <a:ext cx="231458" cy="15923"/>
          </a:xfrm>
          <a:custGeom>
            <a:avLst/>
            <a:gdLst/>
            <a:ahLst/>
            <a:cxnLst/>
            <a:rect l="0" t="0" r="0" b="0"/>
            <a:pathLst>
              <a:path w="231458" h="15923">
                <a:moveTo>
                  <a:pt x="0" y="15922"/>
                </a:moveTo>
                <a:lnTo>
                  <a:pt x="18203" y="11372"/>
                </a:lnTo>
                <a:lnTo>
                  <a:pt x="25470" y="10031"/>
                </a:lnTo>
                <a:lnTo>
                  <a:pt x="32220" y="9138"/>
                </a:lnTo>
                <a:lnTo>
                  <a:pt x="38625" y="8542"/>
                </a:lnTo>
                <a:lnTo>
                  <a:pt x="45752" y="8145"/>
                </a:lnTo>
                <a:lnTo>
                  <a:pt x="61292" y="7703"/>
                </a:lnTo>
                <a:lnTo>
                  <a:pt x="73246" y="6633"/>
                </a:lnTo>
                <a:lnTo>
                  <a:pt x="104308" y="2904"/>
                </a:lnTo>
                <a:lnTo>
                  <a:pt x="120021" y="1528"/>
                </a:lnTo>
                <a:lnTo>
                  <a:pt x="135259" y="611"/>
                </a:lnTo>
                <a:lnTo>
                  <a:pt x="150180" y="0"/>
                </a:lnTo>
                <a:lnTo>
                  <a:pt x="163938" y="545"/>
                </a:lnTo>
                <a:lnTo>
                  <a:pt x="176919" y="1861"/>
                </a:lnTo>
                <a:lnTo>
                  <a:pt x="189383" y="3691"/>
                </a:lnTo>
                <a:lnTo>
                  <a:pt x="198646" y="5863"/>
                </a:lnTo>
                <a:lnTo>
                  <a:pt x="205772" y="8264"/>
                </a:lnTo>
                <a:lnTo>
                  <a:pt x="231457" y="159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1"/>
          <p:cNvSpPr/>
          <p:nvPr/>
        </p:nvSpPr>
        <p:spPr>
          <a:xfrm>
            <a:off x="5179977" y="3506152"/>
            <a:ext cx="69251" cy="188596"/>
          </a:xfrm>
          <a:custGeom>
            <a:avLst/>
            <a:gdLst/>
            <a:ahLst/>
            <a:cxnLst/>
            <a:rect l="0" t="0" r="0" b="0"/>
            <a:pathLst>
              <a:path w="69251" h="188596">
                <a:moveTo>
                  <a:pt x="17815" y="0"/>
                </a:moveTo>
                <a:lnTo>
                  <a:pt x="4163" y="0"/>
                </a:lnTo>
                <a:lnTo>
                  <a:pt x="1093" y="952"/>
                </a:lnTo>
                <a:lnTo>
                  <a:pt x="0" y="2540"/>
                </a:lnTo>
                <a:lnTo>
                  <a:pt x="372" y="6844"/>
                </a:lnTo>
                <a:lnTo>
                  <a:pt x="538" y="11932"/>
                </a:lnTo>
                <a:lnTo>
                  <a:pt x="1535" y="14622"/>
                </a:lnTo>
                <a:lnTo>
                  <a:pt x="3151" y="17368"/>
                </a:lnTo>
                <a:lnTo>
                  <a:pt x="5182" y="20151"/>
                </a:lnTo>
                <a:lnTo>
                  <a:pt x="17141" y="37721"/>
                </a:lnTo>
                <a:lnTo>
                  <a:pt x="21176" y="44197"/>
                </a:lnTo>
                <a:lnTo>
                  <a:pt x="24818" y="50420"/>
                </a:lnTo>
                <a:lnTo>
                  <a:pt x="28198" y="56473"/>
                </a:lnTo>
                <a:lnTo>
                  <a:pt x="30453" y="62414"/>
                </a:lnTo>
                <a:lnTo>
                  <a:pt x="31955" y="68279"/>
                </a:lnTo>
                <a:lnTo>
                  <a:pt x="32957" y="74094"/>
                </a:lnTo>
                <a:lnTo>
                  <a:pt x="35529" y="80829"/>
                </a:lnTo>
                <a:lnTo>
                  <a:pt x="39150" y="88176"/>
                </a:lnTo>
                <a:lnTo>
                  <a:pt x="43468" y="95932"/>
                </a:lnTo>
                <a:lnTo>
                  <a:pt x="47300" y="103959"/>
                </a:lnTo>
                <a:lnTo>
                  <a:pt x="50806" y="112169"/>
                </a:lnTo>
                <a:lnTo>
                  <a:pt x="54097" y="120499"/>
                </a:lnTo>
                <a:lnTo>
                  <a:pt x="56290" y="127005"/>
                </a:lnTo>
                <a:lnTo>
                  <a:pt x="57753" y="132296"/>
                </a:lnTo>
                <a:lnTo>
                  <a:pt x="58728" y="136774"/>
                </a:lnTo>
                <a:lnTo>
                  <a:pt x="59378" y="142618"/>
                </a:lnTo>
                <a:lnTo>
                  <a:pt x="59811" y="149371"/>
                </a:lnTo>
                <a:lnTo>
                  <a:pt x="60100" y="156731"/>
                </a:lnTo>
                <a:lnTo>
                  <a:pt x="61245" y="162590"/>
                </a:lnTo>
                <a:lnTo>
                  <a:pt x="62961" y="167448"/>
                </a:lnTo>
                <a:lnTo>
                  <a:pt x="65057" y="171640"/>
                </a:lnTo>
                <a:lnTo>
                  <a:pt x="66455" y="175386"/>
                </a:lnTo>
                <a:lnTo>
                  <a:pt x="67387" y="178837"/>
                </a:lnTo>
                <a:lnTo>
                  <a:pt x="69250" y="1885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2"/>
          <p:cNvSpPr/>
          <p:nvPr/>
        </p:nvSpPr>
        <p:spPr>
          <a:xfrm>
            <a:off x="5429417" y="3326129"/>
            <a:ext cx="188429" cy="102872"/>
          </a:xfrm>
          <a:custGeom>
            <a:avLst/>
            <a:gdLst/>
            <a:ahLst/>
            <a:cxnLst/>
            <a:rect l="0" t="0" r="0" b="0"/>
            <a:pathLst>
              <a:path w="188429" h="102872">
                <a:moveTo>
                  <a:pt x="25550" y="0"/>
                </a:moveTo>
                <a:lnTo>
                  <a:pt x="25550" y="4552"/>
                </a:lnTo>
                <a:lnTo>
                  <a:pt x="23645" y="8750"/>
                </a:lnTo>
                <a:lnTo>
                  <a:pt x="20470" y="14406"/>
                </a:lnTo>
                <a:lnTo>
                  <a:pt x="16449" y="21034"/>
                </a:lnTo>
                <a:lnTo>
                  <a:pt x="12815" y="27358"/>
                </a:lnTo>
                <a:lnTo>
                  <a:pt x="6237" y="39464"/>
                </a:lnTo>
                <a:lnTo>
                  <a:pt x="4102" y="44407"/>
                </a:lnTo>
                <a:lnTo>
                  <a:pt x="2679" y="48655"/>
                </a:lnTo>
                <a:lnTo>
                  <a:pt x="1730" y="52439"/>
                </a:lnTo>
                <a:lnTo>
                  <a:pt x="1098" y="55915"/>
                </a:lnTo>
                <a:lnTo>
                  <a:pt x="676" y="59184"/>
                </a:lnTo>
                <a:lnTo>
                  <a:pt x="395" y="62316"/>
                </a:lnTo>
                <a:lnTo>
                  <a:pt x="208" y="65357"/>
                </a:lnTo>
                <a:lnTo>
                  <a:pt x="0" y="71276"/>
                </a:lnTo>
                <a:lnTo>
                  <a:pt x="896" y="74187"/>
                </a:lnTo>
                <a:lnTo>
                  <a:pt x="2447" y="77081"/>
                </a:lnTo>
                <a:lnTo>
                  <a:pt x="4433" y="79962"/>
                </a:lnTo>
                <a:lnTo>
                  <a:pt x="7662" y="82836"/>
                </a:lnTo>
                <a:lnTo>
                  <a:pt x="11720" y="85704"/>
                </a:lnTo>
                <a:lnTo>
                  <a:pt x="16330" y="88569"/>
                </a:lnTo>
                <a:lnTo>
                  <a:pt x="20356" y="90479"/>
                </a:lnTo>
                <a:lnTo>
                  <a:pt x="23992" y="91752"/>
                </a:lnTo>
                <a:lnTo>
                  <a:pt x="27369" y="92601"/>
                </a:lnTo>
                <a:lnTo>
                  <a:pt x="30572" y="93166"/>
                </a:lnTo>
                <a:lnTo>
                  <a:pt x="33661" y="93544"/>
                </a:lnTo>
                <a:lnTo>
                  <a:pt x="36672" y="93795"/>
                </a:lnTo>
                <a:lnTo>
                  <a:pt x="125077" y="94254"/>
                </a:lnTo>
                <a:lnTo>
                  <a:pt x="134764" y="95221"/>
                </a:lnTo>
                <a:lnTo>
                  <a:pt x="144079" y="96819"/>
                </a:lnTo>
                <a:lnTo>
                  <a:pt x="153147" y="98836"/>
                </a:lnTo>
                <a:lnTo>
                  <a:pt x="160145" y="100181"/>
                </a:lnTo>
                <a:lnTo>
                  <a:pt x="165762" y="101078"/>
                </a:lnTo>
                <a:lnTo>
                  <a:pt x="170460" y="101675"/>
                </a:lnTo>
                <a:lnTo>
                  <a:pt x="174544" y="102074"/>
                </a:lnTo>
                <a:lnTo>
                  <a:pt x="178219" y="102339"/>
                </a:lnTo>
                <a:lnTo>
                  <a:pt x="188428" y="1028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3"/>
          <p:cNvSpPr/>
          <p:nvPr/>
        </p:nvSpPr>
        <p:spPr>
          <a:xfrm>
            <a:off x="5568793" y="3317557"/>
            <a:ext cx="23335" cy="265748"/>
          </a:xfrm>
          <a:custGeom>
            <a:avLst/>
            <a:gdLst/>
            <a:ahLst/>
            <a:cxnLst/>
            <a:rect l="0" t="0" r="0" b="0"/>
            <a:pathLst>
              <a:path w="23335" h="265748">
                <a:moveTo>
                  <a:pt x="14761" y="0"/>
                </a:moveTo>
                <a:lnTo>
                  <a:pt x="5660" y="4551"/>
                </a:lnTo>
                <a:lnTo>
                  <a:pt x="2978" y="6844"/>
                </a:lnTo>
                <a:lnTo>
                  <a:pt x="1191" y="9325"/>
                </a:lnTo>
                <a:lnTo>
                  <a:pt x="0" y="11932"/>
                </a:lnTo>
                <a:lnTo>
                  <a:pt x="158" y="22242"/>
                </a:lnTo>
                <a:lnTo>
                  <a:pt x="1216" y="37688"/>
                </a:lnTo>
                <a:lnTo>
                  <a:pt x="2873" y="56558"/>
                </a:lnTo>
                <a:lnTo>
                  <a:pt x="5884" y="71043"/>
                </a:lnTo>
                <a:lnTo>
                  <a:pt x="9795" y="82605"/>
                </a:lnTo>
                <a:lnTo>
                  <a:pt x="14308" y="92217"/>
                </a:lnTo>
                <a:lnTo>
                  <a:pt x="17317" y="101483"/>
                </a:lnTo>
                <a:lnTo>
                  <a:pt x="19322" y="110518"/>
                </a:lnTo>
                <a:lnTo>
                  <a:pt x="20660" y="119399"/>
                </a:lnTo>
                <a:lnTo>
                  <a:pt x="21551" y="127224"/>
                </a:lnTo>
                <a:lnTo>
                  <a:pt x="22146" y="134346"/>
                </a:lnTo>
                <a:lnTo>
                  <a:pt x="22542" y="140999"/>
                </a:lnTo>
                <a:lnTo>
                  <a:pt x="22982" y="156011"/>
                </a:lnTo>
                <a:lnTo>
                  <a:pt x="23100" y="164015"/>
                </a:lnTo>
                <a:lnTo>
                  <a:pt x="22225" y="174113"/>
                </a:lnTo>
                <a:lnTo>
                  <a:pt x="20690" y="185608"/>
                </a:lnTo>
                <a:lnTo>
                  <a:pt x="18714" y="198034"/>
                </a:lnTo>
                <a:lnTo>
                  <a:pt x="17397" y="211080"/>
                </a:lnTo>
                <a:lnTo>
                  <a:pt x="16518" y="224540"/>
                </a:lnTo>
                <a:lnTo>
                  <a:pt x="15932" y="238276"/>
                </a:lnTo>
                <a:lnTo>
                  <a:pt x="16495" y="247433"/>
                </a:lnTo>
                <a:lnTo>
                  <a:pt x="17822" y="253538"/>
                </a:lnTo>
                <a:lnTo>
                  <a:pt x="23334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4"/>
          <p:cNvSpPr/>
          <p:nvPr/>
        </p:nvSpPr>
        <p:spPr>
          <a:xfrm>
            <a:off x="5609272" y="3266122"/>
            <a:ext cx="214313" cy="428626"/>
          </a:xfrm>
          <a:custGeom>
            <a:avLst/>
            <a:gdLst/>
            <a:ahLst/>
            <a:cxnLst/>
            <a:rect l="0" t="0" r="0" b="0"/>
            <a:pathLst>
              <a:path w="214313" h="428626">
                <a:moveTo>
                  <a:pt x="214312" y="0"/>
                </a:moveTo>
                <a:lnTo>
                  <a:pt x="209762" y="9102"/>
                </a:lnTo>
                <a:lnTo>
                  <a:pt x="205564" y="14640"/>
                </a:lnTo>
                <a:lnTo>
                  <a:pt x="199908" y="21190"/>
                </a:lnTo>
                <a:lnTo>
                  <a:pt x="193279" y="28414"/>
                </a:lnTo>
                <a:lnTo>
                  <a:pt x="187908" y="36088"/>
                </a:lnTo>
                <a:lnTo>
                  <a:pt x="183374" y="44061"/>
                </a:lnTo>
                <a:lnTo>
                  <a:pt x="179400" y="52234"/>
                </a:lnTo>
                <a:lnTo>
                  <a:pt x="172940" y="62445"/>
                </a:lnTo>
                <a:lnTo>
                  <a:pt x="164824" y="74015"/>
                </a:lnTo>
                <a:lnTo>
                  <a:pt x="147550" y="97666"/>
                </a:lnTo>
                <a:lnTo>
                  <a:pt x="133523" y="117702"/>
                </a:lnTo>
                <a:lnTo>
                  <a:pt x="129973" y="127046"/>
                </a:lnTo>
                <a:lnTo>
                  <a:pt x="128559" y="136132"/>
                </a:lnTo>
                <a:lnTo>
                  <a:pt x="128568" y="145047"/>
                </a:lnTo>
                <a:lnTo>
                  <a:pt x="126670" y="153848"/>
                </a:lnTo>
                <a:lnTo>
                  <a:pt x="123499" y="162573"/>
                </a:lnTo>
                <a:lnTo>
                  <a:pt x="119480" y="171247"/>
                </a:lnTo>
                <a:lnTo>
                  <a:pt x="114896" y="179887"/>
                </a:lnTo>
                <a:lnTo>
                  <a:pt x="109935" y="188505"/>
                </a:lnTo>
                <a:lnTo>
                  <a:pt x="104722" y="197108"/>
                </a:lnTo>
                <a:lnTo>
                  <a:pt x="93851" y="214286"/>
                </a:lnTo>
                <a:lnTo>
                  <a:pt x="88285" y="222867"/>
                </a:lnTo>
                <a:lnTo>
                  <a:pt x="83621" y="231446"/>
                </a:lnTo>
                <a:lnTo>
                  <a:pt x="79560" y="240022"/>
                </a:lnTo>
                <a:lnTo>
                  <a:pt x="71555" y="259076"/>
                </a:lnTo>
                <a:lnTo>
                  <a:pt x="61647" y="283420"/>
                </a:lnTo>
                <a:lnTo>
                  <a:pt x="56338" y="293722"/>
                </a:lnTo>
                <a:lnTo>
                  <a:pt x="50894" y="302495"/>
                </a:lnTo>
                <a:lnTo>
                  <a:pt x="45359" y="310248"/>
                </a:lnTo>
                <a:lnTo>
                  <a:pt x="41669" y="318275"/>
                </a:lnTo>
                <a:lnTo>
                  <a:pt x="39210" y="326483"/>
                </a:lnTo>
                <a:lnTo>
                  <a:pt x="37570" y="334813"/>
                </a:lnTo>
                <a:lnTo>
                  <a:pt x="35524" y="342271"/>
                </a:lnTo>
                <a:lnTo>
                  <a:pt x="30711" y="355638"/>
                </a:lnTo>
                <a:lnTo>
                  <a:pt x="26189" y="364727"/>
                </a:lnTo>
                <a:lnTo>
                  <a:pt x="20317" y="375549"/>
                </a:lnTo>
                <a:lnTo>
                  <a:pt x="13545" y="387526"/>
                </a:lnTo>
                <a:lnTo>
                  <a:pt x="9030" y="396463"/>
                </a:lnTo>
                <a:lnTo>
                  <a:pt x="4014" y="408933"/>
                </a:lnTo>
                <a:lnTo>
                  <a:pt x="1784" y="417651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5"/>
          <p:cNvSpPr/>
          <p:nvPr/>
        </p:nvSpPr>
        <p:spPr>
          <a:xfrm>
            <a:off x="5738637" y="3455909"/>
            <a:ext cx="162101" cy="204549"/>
          </a:xfrm>
          <a:custGeom>
            <a:avLst/>
            <a:gdLst/>
            <a:ahLst/>
            <a:cxnLst/>
            <a:rect l="0" t="0" r="0" b="0"/>
            <a:pathLst>
              <a:path w="162101" h="204549">
                <a:moveTo>
                  <a:pt x="162100" y="7381"/>
                </a:moveTo>
                <a:lnTo>
                  <a:pt x="162100" y="2830"/>
                </a:lnTo>
                <a:lnTo>
                  <a:pt x="160195" y="1489"/>
                </a:lnTo>
                <a:lnTo>
                  <a:pt x="157020" y="595"/>
                </a:lnTo>
                <a:lnTo>
                  <a:pt x="152999" y="0"/>
                </a:lnTo>
                <a:lnTo>
                  <a:pt x="149365" y="555"/>
                </a:lnTo>
                <a:lnTo>
                  <a:pt x="145990" y="1878"/>
                </a:lnTo>
                <a:lnTo>
                  <a:pt x="142787" y="3712"/>
                </a:lnTo>
                <a:lnTo>
                  <a:pt x="134149" y="8290"/>
                </a:lnTo>
                <a:lnTo>
                  <a:pt x="96247" y="27436"/>
                </a:lnTo>
                <a:lnTo>
                  <a:pt x="88670" y="30276"/>
                </a:lnTo>
                <a:lnTo>
                  <a:pt x="79809" y="33122"/>
                </a:lnTo>
                <a:lnTo>
                  <a:pt x="70092" y="35971"/>
                </a:lnTo>
                <a:lnTo>
                  <a:pt x="8078" y="55932"/>
                </a:lnTo>
                <a:lnTo>
                  <a:pt x="5127" y="57846"/>
                </a:lnTo>
                <a:lnTo>
                  <a:pt x="3159" y="60074"/>
                </a:lnTo>
                <a:lnTo>
                  <a:pt x="1847" y="62512"/>
                </a:lnTo>
                <a:lnTo>
                  <a:pt x="972" y="66042"/>
                </a:lnTo>
                <a:lnTo>
                  <a:pt x="389" y="70301"/>
                </a:lnTo>
                <a:lnTo>
                  <a:pt x="0" y="75045"/>
                </a:lnTo>
                <a:lnTo>
                  <a:pt x="693" y="79160"/>
                </a:lnTo>
                <a:lnTo>
                  <a:pt x="2108" y="82856"/>
                </a:lnTo>
                <a:lnTo>
                  <a:pt x="4004" y="86273"/>
                </a:lnTo>
                <a:lnTo>
                  <a:pt x="8650" y="92609"/>
                </a:lnTo>
                <a:lnTo>
                  <a:pt x="11223" y="95632"/>
                </a:lnTo>
                <a:lnTo>
                  <a:pt x="12938" y="98600"/>
                </a:lnTo>
                <a:lnTo>
                  <a:pt x="14843" y="104438"/>
                </a:lnTo>
                <a:lnTo>
                  <a:pt x="18230" y="110207"/>
                </a:lnTo>
                <a:lnTo>
                  <a:pt x="20467" y="113079"/>
                </a:lnTo>
                <a:lnTo>
                  <a:pt x="22910" y="116899"/>
                </a:lnTo>
                <a:lnTo>
                  <a:pt x="25492" y="121350"/>
                </a:lnTo>
                <a:lnTo>
                  <a:pt x="31928" y="133081"/>
                </a:lnTo>
                <a:lnTo>
                  <a:pt x="32808" y="137225"/>
                </a:lnTo>
                <a:lnTo>
                  <a:pt x="33043" y="139663"/>
                </a:lnTo>
                <a:lnTo>
                  <a:pt x="34152" y="140337"/>
                </a:lnTo>
                <a:lnTo>
                  <a:pt x="35844" y="139833"/>
                </a:lnTo>
                <a:lnTo>
                  <a:pt x="37924" y="138545"/>
                </a:lnTo>
                <a:lnTo>
                  <a:pt x="42776" y="137113"/>
                </a:lnTo>
                <a:lnTo>
                  <a:pt x="49101" y="136194"/>
                </a:lnTo>
                <a:lnTo>
                  <a:pt x="52506" y="133528"/>
                </a:lnTo>
                <a:lnTo>
                  <a:pt x="54747" y="131484"/>
                </a:lnTo>
                <a:lnTo>
                  <a:pt x="58146" y="129169"/>
                </a:lnTo>
                <a:lnTo>
                  <a:pt x="62318" y="126673"/>
                </a:lnTo>
                <a:lnTo>
                  <a:pt x="67003" y="124056"/>
                </a:lnTo>
                <a:lnTo>
                  <a:pt x="71080" y="122312"/>
                </a:lnTo>
                <a:lnTo>
                  <a:pt x="74750" y="121149"/>
                </a:lnTo>
                <a:lnTo>
                  <a:pt x="78149" y="120374"/>
                </a:lnTo>
                <a:lnTo>
                  <a:pt x="83273" y="117952"/>
                </a:lnTo>
                <a:lnTo>
                  <a:pt x="89546" y="114432"/>
                </a:lnTo>
                <a:lnTo>
                  <a:pt x="96586" y="110181"/>
                </a:lnTo>
                <a:lnTo>
                  <a:pt x="102232" y="107347"/>
                </a:lnTo>
                <a:lnTo>
                  <a:pt x="106948" y="105457"/>
                </a:lnTo>
                <a:lnTo>
                  <a:pt x="111044" y="104197"/>
                </a:lnTo>
                <a:lnTo>
                  <a:pt x="115680" y="103358"/>
                </a:lnTo>
                <a:lnTo>
                  <a:pt x="120676" y="102798"/>
                </a:lnTo>
                <a:lnTo>
                  <a:pt x="125912" y="102424"/>
                </a:lnTo>
                <a:lnTo>
                  <a:pt x="134269" y="102010"/>
                </a:lnTo>
                <a:lnTo>
                  <a:pt x="137831" y="101899"/>
                </a:lnTo>
                <a:lnTo>
                  <a:pt x="142111" y="102778"/>
                </a:lnTo>
                <a:lnTo>
                  <a:pt x="146869" y="104317"/>
                </a:lnTo>
                <a:lnTo>
                  <a:pt x="159091" y="109079"/>
                </a:lnTo>
                <a:lnTo>
                  <a:pt x="160094" y="110422"/>
                </a:lnTo>
                <a:lnTo>
                  <a:pt x="161209" y="114454"/>
                </a:lnTo>
                <a:lnTo>
                  <a:pt x="161505" y="117815"/>
                </a:lnTo>
                <a:lnTo>
                  <a:pt x="161704" y="121961"/>
                </a:lnTo>
                <a:lnTo>
                  <a:pt x="161836" y="126630"/>
                </a:lnTo>
                <a:lnTo>
                  <a:pt x="160971" y="130695"/>
                </a:lnTo>
                <a:lnTo>
                  <a:pt x="159442" y="134358"/>
                </a:lnTo>
                <a:lnTo>
                  <a:pt x="157471" y="137752"/>
                </a:lnTo>
                <a:lnTo>
                  <a:pt x="152740" y="144064"/>
                </a:lnTo>
                <a:lnTo>
                  <a:pt x="150145" y="147080"/>
                </a:lnTo>
                <a:lnTo>
                  <a:pt x="146510" y="150044"/>
                </a:lnTo>
                <a:lnTo>
                  <a:pt x="142182" y="152972"/>
                </a:lnTo>
                <a:lnTo>
                  <a:pt x="107894" y="173617"/>
                </a:lnTo>
                <a:lnTo>
                  <a:pt x="90066" y="183816"/>
                </a:lnTo>
                <a:lnTo>
                  <a:pt x="82645" y="187869"/>
                </a:lnTo>
                <a:lnTo>
                  <a:pt x="75792" y="190571"/>
                </a:lnTo>
                <a:lnTo>
                  <a:pt x="69319" y="192372"/>
                </a:lnTo>
                <a:lnTo>
                  <a:pt x="63099" y="193574"/>
                </a:lnTo>
                <a:lnTo>
                  <a:pt x="57999" y="195327"/>
                </a:lnTo>
                <a:lnTo>
                  <a:pt x="53647" y="197448"/>
                </a:lnTo>
                <a:lnTo>
                  <a:pt x="49793" y="199815"/>
                </a:lnTo>
                <a:lnTo>
                  <a:pt x="45318" y="201392"/>
                </a:lnTo>
                <a:lnTo>
                  <a:pt x="40431" y="202444"/>
                </a:lnTo>
                <a:lnTo>
                  <a:pt x="24940" y="2045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16"/>
          <p:cNvSpPr/>
          <p:nvPr/>
        </p:nvSpPr>
        <p:spPr>
          <a:xfrm>
            <a:off x="5979503" y="3464619"/>
            <a:ext cx="178410" cy="170122"/>
          </a:xfrm>
          <a:custGeom>
            <a:avLst/>
            <a:gdLst/>
            <a:ahLst/>
            <a:cxnLst/>
            <a:rect l="0" t="0" r="0" b="0"/>
            <a:pathLst>
              <a:path w="178410" h="170122">
                <a:moveTo>
                  <a:pt x="6959" y="32960"/>
                </a:moveTo>
                <a:lnTo>
                  <a:pt x="6959" y="28410"/>
                </a:lnTo>
                <a:lnTo>
                  <a:pt x="7912" y="27069"/>
                </a:lnTo>
                <a:lnTo>
                  <a:pt x="9499" y="26176"/>
                </a:lnTo>
                <a:lnTo>
                  <a:pt x="14755" y="24230"/>
                </a:lnTo>
                <a:lnTo>
                  <a:pt x="18824" y="22378"/>
                </a:lnTo>
                <a:lnTo>
                  <a:pt x="33652" y="15220"/>
                </a:lnTo>
                <a:lnTo>
                  <a:pt x="39042" y="12561"/>
                </a:lnTo>
                <a:lnTo>
                  <a:pt x="43588" y="10789"/>
                </a:lnTo>
                <a:lnTo>
                  <a:pt x="47570" y="9607"/>
                </a:lnTo>
                <a:lnTo>
                  <a:pt x="51178" y="8819"/>
                </a:lnTo>
                <a:lnTo>
                  <a:pt x="55489" y="7341"/>
                </a:lnTo>
                <a:lnTo>
                  <a:pt x="60267" y="5404"/>
                </a:lnTo>
                <a:lnTo>
                  <a:pt x="65358" y="3159"/>
                </a:lnTo>
                <a:lnTo>
                  <a:pt x="69704" y="1663"/>
                </a:lnTo>
                <a:lnTo>
                  <a:pt x="73554" y="665"/>
                </a:lnTo>
                <a:lnTo>
                  <a:pt x="77073" y="0"/>
                </a:lnTo>
                <a:lnTo>
                  <a:pt x="82277" y="510"/>
                </a:lnTo>
                <a:lnTo>
                  <a:pt x="88603" y="1802"/>
                </a:lnTo>
                <a:lnTo>
                  <a:pt x="95678" y="3616"/>
                </a:lnTo>
                <a:lnTo>
                  <a:pt x="101348" y="4825"/>
                </a:lnTo>
                <a:lnTo>
                  <a:pt x="106080" y="5631"/>
                </a:lnTo>
                <a:lnTo>
                  <a:pt x="110188" y="6168"/>
                </a:lnTo>
                <a:lnTo>
                  <a:pt x="113878" y="8432"/>
                </a:lnTo>
                <a:lnTo>
                  <a:pt x="117291" y="11845"/>
                </a:lnTo>
                <a:lnTo>
                  <a:pt x="120518" y="16026"/>
                </a:lnTo>
                <a:lnTo>
                  <a:pt x="122671" y="19766"/>
                </a:lnTo>
                <a:lnTo>
                  <a:pt x="124105" y="23212"/>
                </a:lnTo>
                <a:lnTo>
                  <a:pt x="125061" y="26461"/>
                </a:lnTo>
                <a:lnTo>
                  <a:pt x="125699" y="29580"/>
                </a:lnTo>
                <a:lnTo>
                  <a:pt x="126124" y="32612"/>
                </a:lnTo>
                <a:lnTo>
                  <a:pt x="126408" y="35585"/>
                </a:lnTo>
                <a:lnTo>
                  <a:pt x="125644" y="39473"/>
                </a:lnTo>
                <a:lnTo>
                  <a:pt x="124182" y="43970"/>
                </a:lnTo>
                <a:lnTo>
                  <a:pt x="122255" y="48873"/>
                </a:lnTo>
                <a:lnTo>
                  <a:pt x="120018" y="53094"/>
                </a:lnTo>
                <a:lnTo>
                  <a:pt x="117574" y="56860"/>
                </a:lnTo>
                <a:lnTo>
                  <a:pt x="114993" y="60323"/>
                </a:lnTo>
                <a:lnTo>
                  <a:pt x="112319" y="64538"/>
                </a:lnTo>
                <a:lnTo>
                  <a:pt x="109584" y="69252"/>
                </a:lnTo>
                <a:lnTo>
                  <a:pt x="106808" y="74300"/>
                </a:lnTo>
                <a:lnTo>
                  <a:pt x="103053" y="79570"/>
                </a:lnTo>
                <a:lnTo>
                  <a:pt x="98644" y="84989"/>
                </a:lnTo>
                <a:lnTo>
                  <a:pt x="93800" y="90506"/>
                </a:lnTo>
                <a:lnTo>
                  <a:pt x="87713" y="96089"/>
                </a:lnTo>
                <a:lnTo>
                  <a:pt x="80798" y="101716"/>
                </a:lnTo>
                <a:lnTo>
                  <a:pt x="73329" y="107373"/>
                </a:lnTo>
                <a:lnTo>
                  <a:pt x="66446" y="113049"/>
                </a:lnTo>
                <a:lnTo>
                  <a:pt x="59952" y="118738"/>
                </a:lnTo>
                <a:lnTo>
                  <a:pt x="48609" y="129186"/>
                </a:lnTo>
                <a:lnTo>
                  <a:pt x="40393" y="137005"/>
                </a:lnTo>
                <a:lnTo>
                  <a:pt x="34011" y="142329"/>
                </a:lnTo>
                <a:lnTo>
                  <a:pt x="0" y="168869"/>
                </a:lnTo>
                <a:lnTo>
                  <a:pt x="1367" y="169286"/>
                </a:lnTo>
                <a:lnTo>
                  <a:pt x="4183" y="169564"/>
                </a:lnTo>
                <a:lnTo>
                  <a:pt x="7966" y="169750"/>
                </a:lnTo>
                <a:lnTo>
                  <a:pt x="19789" y="169956"/>
                </a:lnTo>
                <a:lnTo>
                  <a:pt x="64315" y="170088"/>
                </a:lnTo>
                <a:lnTo>
                  <a:pt x="76629" y="169146"/>
                </a:lnTo>
                <a:lnTo>
                  <a:pt x="87696" y="167566"/>
                </a:lnTo>
                <a:lnTo>
                  <a:pt x="97931" y="165560"/>
                </a:lnTo>
                <a:lnTo>
                  <a:pt x="106659" y="164223"/>
                </a:lnTo>
                <a:lnTo>
                  <a:pt x="114384" y="163331"/>
                </a:lnTo>
                <a:lnTo>
                  <a:pt x="121438" y="162737"/>
                </a:lnTo>
                <a:lnTo>
                  <a:pt x="128998" y="162341"/>
                </a:lnTo>
                <a:lnTo>
                  <a:pt x="145019" y="161900"/>
                </a:lnTo>
                <a:lnTo>
                  <a:pt x="161001" y="161653"/>
                </a:lnTo>
                <a:lnTo>
                  <a:pt x="164899" y="162570"/>
                </a:lnTo>
                <a:lnTo>
                  <a:pt x="168450" y="164134"/>
                </a:lnTo>
                <a:lnTo>
                  <a:pt x="178409" y="1701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17"/>
          <p:cNvSpPr/>
          <p:nvPr/>
        </p:nvSpPr>
        <p:spPr>
          <a:xfrm>
            <a:off x="6423659" y="3480787"/>
            <a:ext cx="188597" cy="16793"/>
          </a:xfrm>
          <a:custGeom>
            <a:avLst/>
            <a:gdLst/>
            <a:ahLst/>
            <a:cxnLst/>
            <a:rect l="0" t="0" r="0" b="0"/>
            <a:pathLst>
              <a:path w="188597" h="16793">
                <a:moveTo>
                  <a:pt x="0" y="8220"/>
                </a:moveTo>
                <a:lnTo>
                  <a:pt x="13653" y="3669"/>
                </a:lnTo>
                <a:lnTo>
                  <a:pt x="18627" y="2329"/>
                </a:lnTo>
                <a:lnTo>
                  <a:pt x="22896" y="1435"/>
                </a:lnTo>
                <a:lnTo>
                  <a:pt x="26694" y="839"/>
                </a:lnTo>
                <a:lnTo>
                  <a:pt x="41609" y="442"/>
                </a:lnTo>
                <a:lnTo>
                  <a:pt x="91200" y="0"/>
                </a:lnTo>
                <a:lnTo>
                  <a:pt x="111283" y="836"/>
                </a:lnTo>
                <a:lnTo>
                  <a:pt x="126576" y="2344"/>
                </a:lnTo>
                <a:lnTo>
                  <a:pt x="138677" y="4303"/>
                </a:lnTo>
                <a:lnTo>
                  <a:pt x="149602" y="6561"/>
                </a:lnTo>
                <a:lnTo>
                  <a:pt x="159743" y="9019"/>
                </a:lnTo>
                <a:lnTo>
                  <a:pt x="188596" y="167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18"/>
          <p:cNvSpPr/>
          <p:nvPr/>
        </p:nvSpPr>
        <p:spPr>
          <a:xfrm>
            <a:off x="6415087" y="3552718"/>
            <a:ext cx="205741" cy="13443"/>
          </a:xfrm>
          <a:custGeom>
            <a:avLst/>
            <a:gdLst/>
            <a:ahLst/>
            <a:cxnLst/>
            <a:rect l="0" t="0" r="0" b="0"/>
            <a:pathLst>
              <a:path w="205741" h="13443">
                <a:moveTo>
                  <a:pt x="0" y="13442"/>
                </a:moveTo>
                <a:lnTo>
                  <a:pt x="9102" y="13442"/>
                </a:lnTo>
                <a:lnTo>
                  <a:pt x="13688" y="12489"/>
                </a:lnTo>
                <a:lnTo>
                  <a:pt x="18650" y="10902"/>
                </a:lnTo>
                <a:lnTo>
                  <a:pt x="23864" y="8891"/>
                </a:lnTo>
                <a:lnTo>
                  <a:pt x="31149" y="7550"/>
                </a:lnTo>
                <a:lnTo>
                  <a:pt x="39816" y="6656"/>
                </a:lnTo>
                <a:lnTo>
                  <a:pt x="49404" y="6061"/>
                </a:lnTo>
                <a:lnTo>
                  <a:pt x="65138" y="5398"/>
                </a:lnTo>
                <a:lnTo>
                  <a:pt x="72000" y="5222"/>
                </a:lnTo>
                <a:lnTo>
                  <a:pt x="84195" y="4152"/>
                </a:lnTo>
                <a:lnTo>
                  <a:pt x="118065" y="423"/>
                </a:lnTo>
                <a:lnTo>
                  <a:pt x="133955" y="0"/>
                </a:lnTo>
                <a:lnTo>
                  <a:pt x="148358" y="670"/>
                </a:lnTo>
                <a:lnTo>
                  <a:pt x="161771" y="2070"/>
                </a:lnTo>
                <a:lnTo>
                  <a:pt x="171665" y="3955"/>
                </a:lnTo>
                <a:lnTo>
                  <a:pt x="179213" y="6165"/>
                </a:lnTo>
                <a:lnTo>
                  <a:pt x="185198" y="8590"/>
                </a:lnTo>
                <a:lnTo>
                  <a:pt x="190140" y="10207"/>
                </a:lnTo>
                <a:lnTo>
                  <a:pt x="194387" y="11286"/>
                </a:lnTo>
                <a:lnTo>
                  <a:pt x="205740" y="134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19"/>
          <p:cNvSpPr/>
          <p:nvPr/>
        </p:nvSpPr>
        <p:spPr>
          <a:xfrm>
            <a:off x="6801002" y="3326836"/>
            <a:ext cx="179871" cy="204533"/>
          </a:xfrm>
          <a:custGeom>
            <a:avLst/>
            <a:gdLst/>
            <a:ahLst/>
            <a:cxnLst/>
            <a:rect l="0" t="0" r="0" b="0"/>
            <a:pathLst>
              <a:path w="179871" h="204533">
                <a:moveTo>
                  <a:pt x="128435" y="16439"/>
                </a:moveTo>
                <a:lnTo>
                  <a:pt x="119333" y="7337"/>
                </a:lnTo>
                <a:lnTo>
                  <a:pt x="115700" y="4656"/>
                </a:lnTo>
                <a:lnTo>
                  <a:pt x="112325" y="2868"/>
                </a:lnTo>
                <a:lnTo>
                  <a:pt x="109123" y="1677"/>
                </a:lnTo>
                <a:lnTo>
                  <a:pt x="105082" y="882"/>
                </a:lnTo>
                <a:lnTo>
                  <a:pt x="100485" y="353"/>
                </a:lnTo>
                <a:lnTo>
                  <a:pt x="95514" y="0"/>
                </a:lnTo>
                <a:lnTo>
                  <a:pt x="89342" y="1669"/>
                </a:lnTo>
                <a:lnTo>
                  <a:pt x="82371" y="4688"/>
                </a:lnTo>
                <a:lnTo>
                  <a:pt x="55201" y="18668"/>
                </a:lnTo>
                <a:lnTo>
                  <a:pt x="49133" y="20783"/>
                </a:lnTo>
                <a:lnTo>
                  <a:pt x="43181" y="22192"/>
                </a:lnTo>
                <a:lnTo>
                  <a:pt x="37310" y="23132"/>
                </a:lnTo>
                <a:lnTo>
                  <a:pt x="32442" y="24711"/>
                </a:lnTo>
                <a:lnTo>
                  <a:pt x="28245" y="26716"/>
                </a:lnTo>
                <a:lnTo>
                  <a:pt x="24494" y="29005"/>
                </a:lnTo>
                <a:lnTo>
                  <a:pt x="21042" y="31484"/>
                </a:lnTo>
                <a:lnTo>
                  <a:pt x="17787" y="34089"/>
                </a:lnTo>
                <a:lnTo>
                  <a:pt x="14664" y="36778"/>
                </a:lnTo>
                <a:lnTo>
                  <a:pt x="11631" y="40475"/>
                </a:lnTo>
                <a:lnTo>
                  <a:pt x="8655" y="44846"/>
                </a:lnTo>
                <a:lnTo>
                  <a:pt x="5720" y="49664"/>
                </a:lnTo>
                <a:lnTo>
                  <a:pt x="3762" y="53829"/>
                </a:lnTo>
                <a:lnTo>
                  <a:pt x="2457" y="57558"/>
                </a:lnTo>
                <a:lnTo>
                  <a:pt x="1587" y="60997"/>
                </a:lnTo>
                <a:lnTo>
                  <a:pt x="621" y="67357"/>
                </a:lnTo>
                <a:lnTo>
                  <a:pt x="191" y="73359"/>
                </a:lnTo>
                <a:lnTo>
                  <a:pt x="0" y="79202"/>
                </a:lnTo>
                <a:lnTo>
                  <a:pt x="4712" y="83046"/>
                </a:lnTo>
                <a:lnTo>
                  <a:pt x="12616" y="87513"/>
                </a:lnTo>
                <a:lnTo>
                  <a:pt x="45867" y="103821"/>
                </a:lnTo>
                <a:lnTo>
                  <a:pt x="54340" y="107078"/>
                </a:lnTo>
                <a:lnTo>
                  <a:pt x="63798" y="110203"/>
                </a:lnTo>
                <a:lnTo>
                  <a:pt x="83515" y="116214"/>
                </a:lnTo>
                <a:lnTo>
                  <a:pt x="101803" y="122061"/>
                </a:lnTo>
                <a:lnTo>
                  <a:pt x="112586" y="126859"/>
                </a:lnTo>
                <a:lnTo>
                  <a:pt x="124536" y="132914"/>
                </a:lnTo>
                <a:lnTo>
                  <a:pt x="137265" y="139809"/>
                </a:lnTo>
                <a:lnTo>
                  <a:pt x="146704" y="145358"/>
                </a:lnTo>
                <a:lnTo>
                  <a:pt x="153950" y="150010"/>
                </a:lnTo>
                <a:lnTo>
                  <a:pt x="159732" y="154064"/>
                </a:lnTo>
                <a:lnTo>
                  <a:pt x="164540" y="157719"/>
                </a:lnTo>
                <a:lnTo>
                  <a:pt x="168698" y="161108"/>
                </a:lnTo>
                <a:lnTo>
                  <a:pt x="172422" y="164320"/>
                </a:lnTo>
                <a:lnTo>
                  <a:pt x="174904" y="167413"/>
                </a:lnTo>
                <a:lnTo>
                  <a:pt x="177663" y="173391"/>
                </a:lnTo>
                <a:lnTo>
                  <a:pt x="177447" y="176319"/>
                </a:lnTo>
                <a:lnTo>
                  <a:pt x="176349" y="179223"/>
                </a:lnTo>
                <a:lnTo>
                  <a:pt x="174666" y="182111"/>
                </a:lnTo>
                <a:lnTo>
                  <a:pt x="171638" y="184989"/>
                </a:lnTo>
                <a:lnTo>
                  <a:pt x="167715" y="187861"/>
                </a:lnTo>
                <a:lnTo>
                  <a:pt x="163194" y="190727"/>
                </a:lnTo>
                <a:lnTo>
                  <a:pt x="159228" y="193591"/>
                </a:lnTo>
                <a:lnTo>
                  <a:pt x="155631" y="196453"/>
                </a:lnTo>
                <a:lnTo>
                  <a:pt x="152280" y="199313"/>
                </a:lnTo>
                <a:lnTo>
                  <a:pt x="149094" y="201220"/>
                </a:lnTo>
                <a:lnTo>
                  <a:pt x="146018" y="202491"/>
                </a:lnTo>
                <a:lnTo>
                  <a:pt x="143015" y="203339"/>
                </a:lnTo>
                <a:lnTo>
                  <a:pt x="139107" y="203904"/>
                </a:lnTo>
                <a:lnTo>
                  <a:pt x="134597" y="204281"/>
                </a:lnTo>
                <a:lnTo>
                  <a:pt x="129686" y="204532"/>
                </a:lnTo>
                <a:lnTo>
                  <a:pt x="124507" y="202794"/>
                </a:lnTo>
                <a:lnTo>
                  <a:pt x="119148" y="199730"/>
                </a:lnTo>
                <a:lnTo>
                  <a:pt x="113672" y="195783"/>
                </a:lnTo>
                <a:lnTo>
                  <a:pt x="109067" y="192199"/>
                </a:lnTo>
                <a:lnTo>
                  <a:pt x="105046" y="188857"/>
                </a:lnTo>
                <a:lnTo>
                  <a:pt x="101412" y="185677"/>
                </a:lnTo>
                <a:lnTo>
                  <a:pt x="98990" y="181652"/>
                </a:lnTo>
                <a:lnTo>
                  <a:pt x="97375" y="177063"/>
                </a:lnTo>
                <a:lnTo>
                  <a:pt x="96298" y="172099"/>
                </a:lnTo>
                <a:lnTo>
                  <a:pt x="95580" y="166885"/>
                </a:lnTo>
                <a:lnTo>
                  <a:pt x="95102" y="161504"/>
                </a:lnTo>
                <a:lnTo>
                  <a:pt x="94784" y="156011"/>
                </a:lnTo>
                <a:lnTo>
                  <a:pt x="95523" y="149492"/>
                </a:lnTo>
                <a:lnTo>
                  <a:pt x="96969" y="142288"/>
                </a:lnTo>
                <a:lnTo>
                  <a:pt x="98886" y="134629"/>
                </a:lnTo>
                <a:lnTo>
                  <a:pt x="101116" y="127617"/>
                </a:lnTo>
                <a:lnTo>
                  <a:pt x="103554" y="121038"/>
                </a:lnTo>
                <a:lnTo>
                  <a:pt x="106133" y="114746"/>
                </a:lnTo>
                <a:lnTo>
                  <a:pt x="106900" y="108647"/>
                </a:lnTo>
                <a:lnTo>
                  <a:pt x="106458" y="102676"/>
                </a:lnTo>
                <a:lnTo>
                  <a:pt x="105211" y="96790"/>
                </a:lnTo>
                <a:lnTo>
                  <a:pt x="107238" y="90961"/>
                </a:lnTo>
                <a:lnTo>
                  <a:pt x="111446" y="85170"/>
                </a:lnTo>
                <a:lnTo>
                  <a:pt x="117109" y="79405"/>
                </a:lnTo>
                <a:lnTo>
                  <a:pt x="123741" y="71751"/>
                </a:lnTo>
                <a:lnTo>
                  <a:pt x="131022" y="62839"/>
                </a:lnTo>
                <a:lnTo>
                  <a:pt x="138731" y="53087"/>
                </a:lnTo>
                <a:lnTo>
                  <a:pt x="145777" y="45633"/>
                </a:lnTo>
                <a:lnTo>
                  <a:pt x="152378" y="39712"/>
                </a:lnTo>
                <a:lnTo>
                  <a:pt x="158685" y="34811"/>
                </a:lnTo>
                <a:lnTo>
                  <a:pt x="163841" y="29640"/>
                </a:lnTo>
                <a:lnTo>
                  <a:pt x="168232" y="24287"/>
                </a:lnTo>
                <a:lnTo>
                  <a:pt x="179870" y="78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0"/>
          <p:cNvSpPr/>
          <p:nvPr/>
        </p:nvSpPr>
        <p:spPr>
          <a:xfrm>
            <a:off x="7032307" y="3291840"/>
            <a:ext cx="111091" cy="402908"/>
          </a:xfrm>
          <a:custGeom>
            <a:avLst/>
            <a:gdLst/>
            <a:ahLst/>
            <a:cxnLst/>
            <a:rect l="0" t="0" r="0" b="0"/>
            <a:pathLst>
              <a:path w="111091" h="402908">
                <a:moveTo>
                  <a:pt x="102870" y="0"/>
                </a:moveTo>
                <a:lnTo>
                  <a:pt x="107421" y="9101"/>
                </a:lnTo>
                <a:lnTo>
                  <a:pt x="109655" y="16110"/>
                </a:lnTo>
                <a:lnTo>
                  <a:pt x="110913" y="27950"/>
                </a:lnTo>
                <a:lnTo>
                  <a:pt x="111090" y="32921"/>
                </a:lnTo>
                <a:lnTo>
                  <a:pt x="108746" y="43524"/>
                </a:lnTo>
                <a:lnTo>
                  <a:pt x="106788" y="49018"/>
                </a:lnTo>
                <a:lnTo>
                  <a:pt x="102624" y="57444"/>
                </a:lnTo>
                <a:lnTo>
                  <a:pt x="96991" y="67823"/>
                </a:lnTo>
                <a:lnTo>
                  <a:pt x="90379" y="79505"/>
                </a:lnTo>
                <a:lnTo>
                  <a:pt x="85017" y="90151"/>
                </a:lnTo>
                <a:lnTo>
                  <a:pt x="80491" y="100106"/>
                </a:lnTo>
                <a:lnTo>
                  <a:pt x="76521" y="109600"/>
                </a:lnTo>
                <a:lnTo>
                  <a:pt x="74826" y="117834"/>
                </a:lnTo>
                <a:lnTo>
                  <a:pt x="74649" y="125228"/>
                </a:lnTo>
                <a:lnTo>
                  <a:pt x="75484" y="132063"/>
                </a:lnTo>
                <a:lnTo>
                  <a:pt x="75087" y="139477"/>
                </a:lnTo>
                <a:lnTo>
                  <a:pt x="73871" y="147277"/>
                </a:lnTo>
                <a:lnTo>
                  <a:pt x="72107" y="155334"/>
                </a:lnTo>
                <a:lnTo>
                  <a:pt x="66169" y="172136"/>
                </a:lnTo>
                <a:lnTo>
                  <a:pt x="27434" y="272258"/>
                </a:lnTo>
                <a:lnTo>
                  <a:pt x="24005" y="283423"/>
                </a:lnTo>
                <a:lnTo>
                  <a:pt x="21719" y="292771"/>
                </a:lnTo>
                <a:lnTo>
                  <a:pt x="20195" y="300908"/>
                </a:lnTo>
                <a:lnTo>
                  <a:pt x="15961" y="320109"/>
                </a:lnTo>
                <a:lnTo>
                  <a:pt x="13497" y="330564"/>
                </a:lnTo>
                <a:lnTo>
                  <a:pt x="10904" y="338485"/>
                </a:lnTo>
                <a:lnTo>
                  <a:pt x="8222" y="344719"/>
                </a:lnTo>
                <a:lnTo>
                  <a:pt x="5482" y="349828"/>
                </a:lnTo>
                <a:lnTo>
                  <a:pt x="2436" y="358044"/>
                </a:lnTo>
                <a:lnTo>
                  <a:pt x="722" y="368024"/>
                </a:lnTo>
                <a:lnTo>
                  <a:pt x="214" y="379554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1"/>
          <p:cNvSpPr/>
          <p:nvPr/>
        </p:nvSpPr>
        <p:spPr>
          <a:xfrm>
            <a:off x="7173100" y="3484068"/>
            <a:ext cx="138112" cy="218751"/>
          </a:xfrm>
          <a:custGeom>
            <a:avLst/>
            <a:gdLst/>
            <a:ahLst/>
            <a:cxnLst/>
            <a:rect l="0" t="0" r="0" b="0"/>
            <a:pathLst>
              <a:path w="138112" h="218751">
                <a:moveTo>
                  <a:pt x="124955" y="4939"/>
                </a:moveTo>
                <a:lnTo>
                  <a:pt x="120403" y="388"/>
                </a:lnTo>
                <a:lnTo>
                  <a:pt x="118111" y="0"/>
                </a:lnTo>
                <a:lnTo>
                  <a:pt x="115630" y="694"/>
                </a:lnTo>
                <a:lnTo>
                  <a:pt x="113023" y="2109"/>
                </a:lnTo>
                <a:lnTo>
                  <a:pt x="109381" y="3052"/>
                </a:lnTo>
                <a:lnTo>
                  <a:pt x="105047" y="3681"/>
                </a:lnTo>
                <a:lnTo>
                  <a:pt x="100252" y="4101"/>
                </a:lnTo>
                <a:lnTo>
                  <a:pt x="91341" y="6285"/>
                </a:lnTo>
                <a:lnTo>
                  <a:pt x="79686" y="9647"/>
                </a:lnTo>
                <a:lnTo>
                  <a:pt x="66200" y="13792"/>
                </a:lnTo>
                <a:lnTo>
                  <a:pt x="55305" y="16556"/>
                </a:lnTo>
                <a:lnTo>
                  <a:pt x="46136" y="18399"/>
                </a:lnTo>
                <a:lnTo>
                  <a:pt x="38120" y="19627"/>
                </a:lnTo>
                <a:lnTo>
                  <a:pt x="30869" y="20446"/>
                </a:lnTo>
                <a:lnTo>
                  <a:pt x="24132" y="20992"/>
                </a:lnTo>
                <a:lnTo>
                  <a:pt x="12516" y="21599"/>
                </a:lnTo>
                <a:lnTo>
                  <a:pt x="4180" y="21869"/>
                </a:lnTo>
                <a:lnTo>
                  <a:pt x="2528" y="22893"/>
                </a:lnTo>
                <a:lnTo>
                  <a:pt x="2379" y="24528"/>
                </a:lnTo>
                <a:lnTo>
                  <a:pt x="4434" y="29446"/>
                </a:lnTo>
                <a:lnTo>
                  <a:pt x="4715" y="35199"/>
                </a:lnTo>
                <a:lnTo>
                  <a:pt x="4910" y="52986"/>
                </a:lnTo>
                <a:lnTo>
                  <a:pt x="4939" y="89494"/>
                </a:lnTo>
                <a:lnTo>
                  <a:pt x="3987" y="94646"/>
                </a:lnTo>
                <a:lnTo>
                  <a:pt x="2400" y="99987"/>
                </a:lnTo>
                <a:lnTo>
                  <a:pt x="389" y="105452"/>
                </a:lnTo>
                <a:lnTo>
                  <a:pt x="0" y="110047"/>
                </a:lnTo>
                <a:lnTo>
                  <a:pt x="695" y="114064"/>
                </a:lnTo>
                <a:lnTo>
                  <a:pt x="2110" y="117694"/>
                </a:lnTo>
                <a:lnTo>
                  <a:pt x="4005" y="119162"/>
                </a:lnTo>
                <a:lnTo>
                  <a:pt x="6222" y="119188"/>
                </a:lnTo>
                <a:lnTo>
                  <a:pt x="8652" y="118252"/>
                </a:lnTo>
                <a:lnTo>
                  <a:pt x="11225" y="117629"/>
                </a:lnTo>
                <a:lnTo>
                  <a:pt x="13892" y="117213"/>
                </a:lnTo>
                <a:lnTo>
                  <a:pt x="16623" y="116936"/>
                </a:lnTo>
                <a:lnTo>
                  <a:pt x="19395" y="115799"/>
                </a:lnTo>
                <a:lnTo>
                  <a:pt x="22197" y="114088"/>
                </a:lnTo>
                <a:lnTo>
                  <a:pt x="25017" y="111995"/>
                </a:lnTo>
                <a:lnTo>
                  <a:pt x="27849" y="110600"/>
                </a:lnTo>
                <a:lnTo>
                  <a:pt x="30691" y="109670"/>
                </a:lnTo>
                <a:lnTo>
                  <a:pt x="33537" y="109049"/>
                </a:lnTo>
                <a:lnTo>
                  <a:pt x="37340" y="107684"/>
                </a:lnTo>
                <a:lnTo>
                  <a:pt x="41780" y="105820"/>
                </a:lnTo>
                <a:lnTo>
                  <a:pt x="46644" y="103626"/>
                </a:lnTo>
                <a:lnTo>
                  <a:pt x="51793" y="102163"/>
                </a:lnTo>
                <a:lnTo>
                  <a:pt x="57130" y="101187"/>
                </a:lnTo>
                <a:lnTo>
                  <a:pt x="62593" y="100537"/>
                </a:lnTo>
                <a:lnTo>
                  <a:pt x="70045" y="99151"/>
                </a:lnTo>
                <a:lnTo>
                  <a:pt x="88485" y="95071"/>
                </a:lnTo>
                <a:lnTo>
                  <a:pt x="95880" y="93602"/>
                </a:lnTo>
                <a:lnTo>
                  <a:pt x="101761" y="92623"/>
                </a:lnTo>
                <a:lnTo>
                  <a:pt x="106635" y="91970"/>
                </a:lnTo>
                <a:lnTo>
                  <a:pt x="110836" y="92487"/>
                </a:lnTo>
                <a:lnTo>
                  <a:pt x="114590" y="93784"/>
                </a:lnTo>
                <a:lnTo>
                  <a:pt x="118045" y="95602"/>
                </a:lnTo>
                <a:lnTo>
                  <a:pt x="121301" y="96813"/>
                </a:lnTo>
                <a:lnTo>
                  <a:pt x="124424" y="97621"/>
                </a:lnTo>
                <a:lnTo>
                  <a:pt x="127459" y="98159"/>
                </a:lnTo>
                <a:lnTo>
                  <a:pt x="129481" y="99471"/>
                </a:lnTo>
                <a:lnTo>
                  <a:pt x="130830" y="101298"/>
                </a:lnTo>
                <a:lnTo>
                  <a:pt x="133281" y="106820"/>
                </a:lnTo>
                <a:lnTo>
                  <a:pt x="137545" y="115625"/>
                </a:lnTo>
                <a:lnTo>
                  <a:pt x="138111" y="119687"/>
                </a:lnTo>
                <a:lnTo>
                  <a:pt x="137535" y="123348"/>
                </a:lnTo>
                <a:lnTo>
                  <a:pt x="136199" y="126741"/>
                </a:lnTo>
                <a:lnTo>
                  <a:pt x="132175" y="138131"/>
                </a:lnTo>
                <a:lnTo>
                  <a:pt x="129768" y="145169"/>
                </a:lnTo>
                <a:lnTo>
                  <a:pt x="127211" y="150813"/>
                </a:lnTo>
                <a:lnTo>
                  <a:pt x="124554" y="155528"/>
                </a:lnTo>
                <a:lnTo>
                  <a:pt x="121830" y="159625"/>
                </a:lnTo>
                <a:lnTo>
                  <a:pt x="119061" y="163308"/>
                </a:lnTo>
                <a:lnTo>
                  <a:pt x="116263" y="166716"/>
                </a:lnTo>
                <a:lnTo>
                  <a:pt x="113445" y="169940"/>
                </a:lnTo>
                <a:lnTo>
                  <a:pt x="110614" y="173042"/>
                </a:lnTo>
                <a:lnTo>
                  <a:pt x="104929" y="179029"/>
                </a:lnTo>
                <a:lnTo>
                  <a:pt x="87805" y="196373"/>
                </a:lnTo>
                <a:lnTo>
                  <a:pt x="83996" y="199237"/>
                </a:lnTo>
                <a:lnTo>
                  <a:pt x="79551" y="202098"/>
                </a:lnTo>
                <a:lnTo>
                  <a:pt x="74683" y="204958"/>
                </a:lnTo>
                <a:lnTo>
                  <a:pt x="69533" y="207818"/>
                </a:lnTo>
                <a:lnTo>
                  <a:pt x="58731" y="213535"/>
                </a:lnTo>
                <a:lnTo>
                  <a:pt x="53183" y="215441"/>
                </a:lnTo>
                <a:lnTo>
                  <a:pt x="47579" y="216711"/>
                </a:lnTo>
                <a:lnTo>
                  <a:pt x="41938" y="217557"/>
                </a:lnTo>
                <a:lnTo>
                  <a:pt x="37225" y="218123"/>
                </a:lnTo>
                <a:lnTo>
                  <a:pt x="33131" y="218499"/>
                </a:lnTo>
                <a:lnTo>
                  <a:pt x="29449" y="218750"/>
                </a:lnTo>
                <a:lnTo>
                  <a:pt x="26994" y="217964"/>
                </a:lnTo>
                <a:lnTo>
                  <a:pt x="25358" y="216489"/>
                </a:lnTo>
                <a:lnTo>
                  <a:pt x="22084" y="2106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2"/>
          <p:cNvSpPr/>
          <p:nvPr/>
        </p:nvSpPr>
        <p:spPr>
          <a:xfrm>
            <a:off x="7366634" y="3497614"/>
            <a:ext cx="214314" cy="188410"/>
          </a:xfrm>
          <a:custGeom>
            <a:avLst/>
            <a:gdLst/>
            <a:ahLst/>
            <a:cxnLst/>
            <a:rect l="0" t="0" r="0" b="0"/>
            <a:pathLst>
              <a:path w="214314" h="188410">
                <a:moveTo>
                  <a:pt x="0" y="25683"/>
                </a:moveTo>
                <a:lnTo>
                  <a:pt x="15601" y="10083"/>
                </a:lnTo>
                <a:lnTo>
                  <a:pt x="19926" y="8616"/>
                </a:lnTo>
                <a:lnTo>
                  <a:pt x="26619" y="6684"/>
                </a:lnTo>
                <a:lnTo>
                  <a:pt x="34892" y="4445"/>
                </a:lnTo>
                <a:lnTo>
                  <a:pt x="41359" y="2952"/>
                </a:lnTo>
                <a:lnTo>
                  <a:pt x="46623" y="1956"/>
                </a:lnTo>
                <a:lnTo>
                  <a:pt x="51085" y="1293"/>
                </a:lnTo>
                <a:lnTo>
                  <a:pt x="55964" y="850"/>
                </a:lnTo>
                <a:lnTo>
                  <a:pt x="61122" y="555"/>
                </a:lnTo>
                <a:lnTo>
                  <a:pt x="70981" y="228"/>
                </a:lnTo>
                <a:lnTo>
                  <a:pt x="82839" y="43"/>
                </a:lnTo>
                <a:lnTo>
                  <a:pt x="92698" y="0"/>
                </a:lnTo>
                <a:lnTo>
                  <a:pt x="97994" y="941"/>
                </a:lnTo>
                <a:lnTo>
                  <a:pt x="103430" y="2521"/>
                </a:lnTo>
                <a:lnTo>
                  <a:pt x="116740" y="7349"/>
                </a:lnTo>
                <a:lnTo>
                  <a:pt x="121100" y="10550"/>
                </a:lnTo>
                <a:lnTo>
                  <a:pt x="126212" y="15147"/>
                </a:lnTo>
                <a:lnTo>
                  <a:pt x="131659" y="20366"/>
                </a:lnTo>
                <a:lnTo>
                  <a:pt x="133493" y="23090"/>
                </a:lnTo>
                <a:lnTo>
                  <a:pt x="135531" y="28658"/>
                </a:lnTo>
                <a:lnTo>
                  <a:pt x="136436" y="34308"/>
                </a:lnTo>
                <a:lnTo>
                  <a:pt x="136677" y="37148"/>
                </a:lnTo>
                <a:lnTo>
                  <a:pt x="135886" y="41899"/>
                </a:lnTo>
                <a:lnTo>
                  <a:pt x="134406" y="47924"/>
                </a:lnTo>
                <a:lnTo>
                  <a:pt x="132467" y="54798"/>
                </a:lnTo>
                <a:lnTo>
                  <a:pt x="129268" y="62238"/>
                </a:lnTo>
                <a:lnTo>
                  <a:pt x="125232" y="70055"/>
                </a:lnTo>
                <a:lnTo>
                  <a:pt x="120636" y="78125"/>
                </a:lnTo>
                <a:lnTo>
                  <a:pt x="114714" y="86362"/>
                </a:lnTo>
                <a:lnTo>
                  <a:pt x="107908" y="94710"/>
                </a:lnTo>
                <a:lnTo>
                  <a:pt x="100514" y="103134"/>
                </a:lnTo>
                <a:lnTo>
                  <a:pt x="91775" y="112559"/>
                </a:lnTo>
                <a:lnTo>
                  <a:pt x="57993" y="147442"/>
                </a:lnTo>
                <a:lnTo>
                  <a:pt x="41301" y="164352"/>
                </a:lnTo>
                <a:lnTo>
                  <a:pt x="38964" y="167659"/>
                </a:lnTo>
                <a:lnTo>
                  <a:pt x="37407" y="170816"/>
                </a:lnTo>
                <a:lnTo>
                  <a:pt x="36368" y="173873"/>
                </a:lnTo>
                <a:lnTo>
                  <a:pt x="35676" y="176864"/>
                </a:lnTo>
                <a:lnTo>
                  <a:pt x="34907" y="182727"/>
                </a:lnTo>
                <a:lnTo>
                  <a:pt x="35653" y="184672"/>
                </a:lnTo>
                <a:lnTo>
                  <a:pt x="37104" y="185968"/>
                </a:lnTo>
                <a:lnTo>
                  <a:pt x="39024" y="186832"/>
                </a:lnTo>
                <a:lnTo>
                  <a:pt x="43697" y="187792"/>
                </a:lnTo>
                <a:lnTo>
                  <a:pt x="46276" y="188049"/>
                </a:lnTo>
                <a:lnTo>
                  <a:pt x="50854" y="188219"/>
                </a:lnTo>
                <a:lnTo>
                  <a:pt x="63560" y="188409"/>
                </a:lnTo>
                <a:lnTo>
                  <a:pt x="70948" y="187507"/>
                </a:lnTo>
                <a:lnTo>
                  <a:pt x="78732" y="185953"/>
                </a:lnTo>
                <a:lnTo>
                  <a:pt x="86778" y="183965"/>
                </a:lnTo>
                <a:lnTo>
                  <a:pt x="95000" y="182639"/>
                </a:lnTo>
                <a:lnTo>
                  <a:pt x="103338" y="181755"/>
                </a:lnTo>
                <a:lnTo>
                  <a:pt x="111755" y="181166"/>
                </a:lnTo>
                <a:lnTo>
                  <a:pt x="121176" y="179821"/>
                </a:lnTo>
                <a:lnTo>
                  <a:pt x="131267" y="177972"/>
                </a:lnTo>
                <a:lnTo>
                  <a:pt x="141804" y="175786"/>
                </a:lnTo>
                <a:lnTo>
                  <a:pt x="150734" y="174330"/>
                </a:lnTo>
                <a:lnTo>
                  <a:pt x="158591" y="173358"/>
                </a:lnTo>
                <a:lnTo>
                  <a:pt x="165735" y="172711"/>
                </a:lnTo>
                <a:lnTo>
                  <a:pt x="171450" y="172279"/>
                </a:lnTo>
                <a:lnTo>
                  <a:pt x="176213" y="171991"/>
                </a:lnTo>
                <a:lnTo>
                  <a:pt x="214313" y="1628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3"/>
          <p:cNvSpPr/>
          <p:nvPr/>
        </p:nvSpPr>
        <p:spPr>
          <a:xfrm>
            <a:off x="7713556" y="3509855"/>
            <a:ext cx="227437" cy="13443"/>
          </a:xfrm>
          <a:custGeom>
            <a:avLst/>
            <a:gdLst/>
            <a:ahLst/>
            <a:cxnLst/>
            <a:rect l="0" t="0" r="0" b="0"/>
            <a:pathLst>
              <a:path w="227437" h="13443">
                <a:moveTo>
                  <a:pt x="4551" y="13442"/>
                </a:moveTo>
                <a:lnTo>
                  <a:pt x="0" y="13442"/>
                </a:lnTo>
                <a:lnTo>
                  <a:pt x="49718" y="13442"/>
                </a:lnTo>
                <a:lnTo>
                  <a:pt x="57523" y="12490"/>
                </a:lnTo>
                <a:lnTo>
                  <a:pt x="65583" y="10902"/>
                </a:lnTo>
                <a:lnTo>
                  <a:pt x="73814" y="8891"/>
                </a:lnTo>
                <a:lnTo>
                  <a:pt x="81206" y="7551"/>
                </a:lnTo>
                <a:lnTo>
                  <a:pt x="88039" y="6657"/>
                </a:lnTo>
                <a:lnTo>
                  <a:pt x="94500" y="6061"/>
                </a:lnTo>
                <a:lnTo>
                  <a:pt x="101664" y="5664"/>
                </a:lnTo>
                <a:lnTo>
                  <a:pt x="117245" y="5223"/>
                </a:lnTo>
                <a:lnTo>
                  <a:pt x="130163" y="4152"/>
                </a:lnTo>
                <a:lnTo>
                  <a:pt x="164835" y="424"/>
                </a:lnTo>
                <a:lnTo>
                  <a:pt x="178083" y="0"/>
                </a:lnTo>
                <a:lnTo>
                  <a:pt x="187867" y="671"/>
                </a:lnTo>
                <a:lnTo>
                  <a:pt x="195341" y="2070"/>
                </a:lnTo>
                <a:lnTo>
                  <a:pt x="201277" y="3003"/>
                </a:lnTo>
                <a:lnTo>
                  <a:pt x="206187" y="3626"/>
                </a:lnTo>
                <a:lnTo>
                  <a:pt x="210413" y="4040"/>
                </a:lnTo>
                <a:lnTo>
                  <a:pt x="214182" y="4317"/>
                </a:lnTo>
                <a:lnTo>
                  <a:pt x="217648" y="4501"/>
                </a:lnTo>
                <a:lnTo>
                  <a:pt x="227436" y="48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4"/>
          <p:cNvSpPr/>
          <p:nvPr/>
        </p:nvSpPr>
        <p:spPr>
          <a:xfrm>
            <a:off x="7738886" y="3583304"/>
            <a:ext cx="202107" cy="17033"/>
          </a:xfrm>
          <a:custGeom>
            <a:avLst/>
            <a:gdLst/>
            <a:ahLst/>
            <a:cxnLst/>
            <a:rect l="0" t="0" r="0" b="0"/>
            <a:pathLst>
              <a:path w="202107" h="17033">
                <a:moveTo>
                  <a:pt x="4939" y="0"/>
                </a:moveTo>
                <a:lnTo>
                  <a:pt x="388" y="4552"/>
                </a:lnTo>
                <a:lnTo>
                  <a:pt x="0" y="5892"/>
                </a:lnTo>
                <a:lnTo>
                  <a:pt x="694" y="6786"/>
                </a:lnTo>
                <a:lnTo>
                  <a:pt x="2108" y="7381"/>
                </a:lnTo>
                <a:lnTo>
                  <a:pt x="3052" y="8731"/>
                </a:lnTo>
                <a:lnTo>
                  <a:pt x="3680" y="10583"/>
                </a:lnTo>
                <a:lnTo>
                  <a:pt x="4101" y="12771"/>
                </a:lnTo>
                <a:lnTo>
                  <a:pt x="5332" y="14229"/>
                </a:lnTo>
                <a:lnTo>
                  <a:pt x="7107" y="15201"/>
                </a:lnTo>
                <a:lnTo>
                  <a:pt x="9241" y="15849"/>
                </a:lnTo>
                <a:lnTo>
                  <a:pt x="12569" y="16282"/>
                </a:lnTo>
                <a:lnTo>
                  <a:pt x="16694" y="16570"/>
                </a:lnTo>
                <a:lnTo>
                  <a:pt x="21348" y="16761"/>
                </a:lnTo>
                <a:lnTo>
                  <a:pt x="41550" y="17032"/>
                </a:lnTo>
                <a:lnTo>
                  <a:pt x="50302" y="16117"/>
                </a:lnTo>
                <a:lnTo>
                  <a:pt x="59945" y="14555"/>
                </a:lnTo>
                <a:lnTo>
                  <a:pt x="70185" y="12561"/>
                </a:lnTo>
                <a:lnTo>
                  <a:pt x="79868" y="11232"/>
                </a:lnTo>
                <a:lnTo>
                  <a:pt x="89181" y="10346"/>
                </a:lnTo>
                <a:lnTo>
                  <a:pt x="98248" y="9755"/>
                </a:lnTo>
                <a:lnTo>
                  <a:pt x="113402" y="9098"/>
                </a:lnTo>
                <a:lnTo>
                  <a:pt x="120110" y="8923"/>
                </a:lnTo>
                <a:lnTo>
                  <a:pt x="126487" y="7854"/>
                </a:lnTo>
                <a:lnTo>
                  <a:pt x="132644" y="6189"/>
                </a:lnTo>
                <a:lnTo>
                  <a:pt x="138653" y="4126"/>
                </a:lnTo>
                <a:lnTo>
                  <a:pt x="148374" y="2751"/>
                </a:lnTo>
                <a:lnTo>
                  <a:pt x="160569" y="1834"/>
                </a:lnTo>
                <a:lnTo>
                  <a:pt x="20210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5"/>
          <p:cNvSpPr/>
          <p:nvPr/>
        </p:nvSpPr>
        <p:spPr>
          <a:xfrm>
            <a:off x="8070771" y="3361751"/>
            <a:ext cx="178832" cy="152975"/>
          </a:xfrm>
          <a:custGeom>
            <a:avLst/>
            <a:gdLst/>
            <a:ahLst/>
            <a:cxnLst/>
            <a:rect l="0" t="0" r="0" b="0"/>
            <a:pathLst>
              <a:path w="178832" h="152975">
                <a:moveTo>
                  <a:pt x="7381" y="50103"/>
                </a:moveTo>
                <a:lnTo>
                  <a:pt x="2830" y="41002"/>
                </a:lnTo>
                <a:lnTo>
                  <a:pt x="1489" y="37368"/>
                </a:lnTo>
                <a:lnTo>
                  <a:pt x="596" y="33994"/>
                </a:lnTo>
                <a:lnTo>
                  <a:pt x="0" y="30791"/>
                </a:lnTo>
                <a:lnTo>
                  <a:pt x="556" y="28656"/>
                </a:lnTo>
                <a:lnTo>
                  <a:pt x="1879" y="27233"/>
                </a:lnTo>
                <a:lnTo>
                  <a:pt x="3712" y="26284"/>
                </a:lnTo>
                <a:lnTo>
                  <a:pt x="8290" y="22690"/>
                </a:lnTo>
                <a:lnTo>
                  <a:pt x="13501" y="17917"/>
                </a:lnTo>
                <a:lnTo>
                  <a:pt x="18991" y="12621"/>
                </a:lnTo>
                <a:lnTo>
                  <a:pt x="21789" y="10828"/>
                </a:lnTo>
                <a:lnTo>
                  <a:pt x="24606" y="9632"/>
                </a:lnTo>
                <a:lnTo>
                  <a:pt x="27437" y="8835"/>
                </a:lnTo>
                <a:lnTo>
                  <a:pt x="30276" y="7351"/>
                </a:lnTo>
                <a:lnTo>
                  <a:pt x="33122" y="5410"/>
                </a:lnTo>
                <a:lnTo>
                  <a:pt x="35972" y="3162"/>
                </a:lnTo>
                <a:lnTo>
                  <a:pt x="39777" y="1665"/>
                </a:lnTo>
                <a:lnTo>
                  <a:pt x="44218" y="666"/>
                </a:lnTo>
                <a:lnTo>
                  <a:pt x="49084" y="0"/>
                </a:lnTo>
                <a:lnTo>
                  <a:pt x="54233" y="509"/>
                </a:lnTo>
                <a:lnTo>
                  <a:pt x="59570" y="1800"/>
                </a:lnTo>
                <a:lnTo>
                  <a:pt x="65034" y="3614"/>
                </a:lnTo>
                <a:lnTo>
                  <a:pt x="70581" y="5776"/>
                </a:lnTo>
                <a:lnTo>
                  <a:pt x="76185" y="8169"/>
                </a:lnTo>
                <a:lnTo>
                  <a:pt x="81825" y="10717"/>
                </a:lnTo>
                <a:lnTo>
                  <a:pt x="86538" y="13368"/>
                </a:lnTo>
                <a:lnTo>
                  <a:pt x="90632" y="16088"/>
                </a:lnTo>
                <a:lnTo>
                  <a:pt x="94315" y="18855"/>
                </a:lnTo>
                <a:lnTo>
                  <a:pt x="96769" y="21651"/>
                </a:lnTo>
                <a:lnTo>
                  <a:pt x="98407" y="24468"/>
                </a:lnTo>
                <a:lnTo>
                  <a:pt x="99496" y="27298"/>
                </a:lnTo>
                <a:lnTo>
                  <a:pt x="101176" y="30137"/>
                </a:lnTo>
                <a:lnTo>
                  <a:pt x="103249" y="32983"/>
                </a:lnTo>
                <a:lnTo>
                  <a:pt x="105583" y="35832"/>
                </a:lnTo>
                <a:lnTo>
                  <a:pt x="107139" y="38684"/>
                </a:lnTo>
                <a:lnTo>
                  <a:pt x="108176" y="41538"/>
                </a:lnTo>
                <a:lnTo>
                  <a:pt x="108869" y="44393"/>
                </a:lnTo>
                <a:lnTo>
                  <a:pt x="110281" y="48202"/>
                </a:lnTo>
                <a:lnTo>
                  <a:pt x="112176" y="52646"/>
                </a:lnTo>
                <a:lnTo>
                  <a:pt x="114392" y="57513"/>
                </a:lnTo>
                <a:lnTo>
                  <a:pt x="115869" y="61711"/>
                </a:lnTo>
                <a:lnTo>
                  <a:pt x="116854" y="65462"/>
                </a:lnTo>
                <a:lnTo>
                  <a:pt x="117512" y="68915"/>
                </a:lnTo>
                <a:lnTo>
                  <a:pt x="116995" y="73122"/>
                </a:lnTo>
                <a:lnTo>
                  <a:pt x="115700" y="77832"/>
                </a:lnTo>
                <a:lnTo>
                  <a:pt x="113883" y="82877"/>
                </a:lnTo>
                <a:lnTo>
                  <a:pt x="108863" y="90049"/>
                </a:lnTo>
                <a:lnTo>
                  <a:pt x="101706" y="98642"/>
                </a:lnTo>
                <a:lnTo>
                  <a:pt x="86451" y="115491"/>
                </a:lnTo>
                <a:lnTo>
                  <a:pt x="76496" y="126155"/>
                </a:lnTo>
                <a:lnTo>
                  <a:pt x="70602" y="131285"/>
                </a:lnTo>
                <a:lnTo>
                  <a:pt x="63816" y="136609"/>
                </a:lnTo>
                <a:lnTo>
                  <a:pt x="56434" y="142064"/>
                </a:lnTo>
                <a:lnTo>
                  <a:pt x="50561" y="145700"/>
                </a:lnTo>
                <a:lnTo>
                  <a:pt x="45693" y="148125"/>
                </a:lnTo>
                <a:lnTo>
                  <a:pt x="41494" y="149741"/>
                </a:lnTo>
                <a:lnTo>
                  <a:pt x="36790" y="150819"/>
                </a:lnTo>
                <a:lnTo>
                  <a:pt x="31749" y="151537"/>
                </a:lnTo>
                <a:lnTo>
                  <a:pt x="19074" y="152690"/>
                </a:lnTo>
                <a:lnTo>
                  <a:pt x="18034" y="151832"/>
                </a:lnTo>
                <a:lnTo>
                  <a:pt x="17340" y="150307"/>
                </a:lnTo>
                <a:lnTo>
                  <a:pt x="16878" y="148339"/>
                </a:lnTo>
                <a:lnTo>
                  <a:pt x="15618" y="147026"/>
                </a:lnTo>
                <a:lnTo>
                  <a:pt x="13825" y="146151"/>
                </a:lnTo>
                <a:lnTo>
                  <a:pt x="11677" y="145568"/>
                </a:lnTo>
                <a:lnTo>
                  <a:pt x="11197" y="145179"/>
                </a:lnTo>
                <a:lnTo>
                  <a:pt x="11830" y="144920"/>
                </a:lnTo>
                <a:lnTo>
                  <a:pt x="13205" y="144747"/>
                </a:lnTo>
                <a:lnTo>
                  <a:pt x="17272" y="142014"/>
                </a:lnTo>
                <a:lnTo>
                  <a:pt x="19690" y="139953"/>
                </a:lnTo>
                <a:lnTo>
                  <a:pt x="22254" y="138578"/>
                </a:lnTo>
                <a:lnTo>
                  <a:pt x="27644" y="137050"/>
                </a:lnTo>
                <a:lnTo>
                  <a:pt x="33214" y="136372"/>
                </a:lnTo>
                <a:lnTo>
                  <a:pt x="36034" y="136191"/>
                </a:lnTo>
                <a:lnTo>
                  <a:pt x="46786" y="135989"/>
                </a:lnTo>
                <a:lnTo>
                  <a:pt x="53653" y="135936"/>
                </a:lnTo>
                <a:lnTo>
                  <a:pt x="63947" y="136852"/>
                </a:lnTo>
                <a:lnTo>
                  <a:pt x="76524" y="138416"/>
                </a:lnTo>
                <a:lnTo>
                  <a:pt x="90624" y="140411"/>
                </a:lnTo>
                <a:lnTo>
                  <a:pt x="101929" y="141741"/>
                </a:lnTo>
                <a:lnTo>
                  <a:pt x="111371" y="142628"/>
                </a:lnTo>
                <a:lnTo>
                  <a:pt x="125989" y="143613"/>
                </a:lnTo>
                <a:lnTo>
                  <a:pt x="135661" y="144051"/>
                </a:lnTo>
                <a:lnTo>
                  <a:pt x="140526" y="145120"/>
                </a:lnTo>
                <a:lnTo>
                  <a:pt x="145674" y="146786"/>
                </a:lnTo>
                <a:lnTo>
                  <a:pt x="151011" y="148848"/>
                </a:lnTo>
                <a:lnTo>
                  <a:pt x="156474" y="150223"/>
                </a:lnTo>
                <a:lnTo>
                  <a:pt x="162022" y="151140"/>
                </a:lnTo>
                <a:lnTo>
                  <a:pt x="178831" y="1529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26"/>
          <p:cNvSpPr/>
          <p:nvPr/>
        </p:nvSpPr>
        <p:spPr>
          <a:xfrm>
            <a:off x="8243044" y="3360420"/>
            <a:ext cx="152291" cy="351473"/>
          </a:xfrm>
          <a:custGeom>
            <a:avLst/>
            <a:gdLst/>
            <a:ahLst/>
            <a:cxnLst/>
            <a:rect l="0" t="0" r="0" b="0"/>
            <a:pathLst>
              <a:path w="152291" h="351473">
                <a:moveTo>
                  <a:pt x="152290" y="0"/>
                </a:moveTo>
                <a:lnTo>
                  <a:pt x="140359" y="11931"/>
                </a:lnTo>
                <a:lnTo>
                  <a:pt x="138621" y="14622"/>
                </a:lnTo>
                <a:lnTo>
                  <a:pt x="136690" y="20151"/>
                </a:lnTo>
                <a:lnTo>
                  <a:pt x="134271" y="23911"/>
                </a:lnTo>
                <a:lnTo>
                  <a:pt x="130753" y="28323"/>
                </a:lnTo>
                <a:lnTo>
                  <a:pt x="126502" y="33170"/>
                </a:lnTo>
                <a:lnTo>
                  <a:pt x="122716" y="38305"/>
                </a:lnTo>
                <a:lnTo>
                  <a:pt x="119238" y="43635"/>
                </a:lnTo>
                <a:lnTo>
                  <a:pt x="115969" y="49092"/>
                </a:lnTo>
                <a:lnTo>
                  <a:pt x="113789" y="54635"/>
                </a:lnTo>
                <a:lnTo>
                  <a:pt x="112335" y="60236"/>
                </a:lnTo>
                <a:lnTo>
                  <a:pt x="111366" y="65875"/>
                </a:lnTo>
                <a:lnTo>
                  <a:pt x="109767" y="72491"/>
                </a:lnTo>
                <a:lnTo>
                  <a:pt x="107750" y="79760"/>
                </a:lnTo>
                <a:lnTo>
                  <a:pt x="102967" y="95456"/>
                </a:lnTo>
                <a:lnTo>
                  <a:pt x="97666" y="111957"/>
                </a:lnTo>
                <a:lnTo>
                  <a:pt x="94919" y="119405"/>
                </a:lnTo>
                <a:lnTo>
                  <a:pt x="92135" y="126276"/>
                </a:lnTo>
                <a:lnTo>
                  <a:pt x="89328" y="132761"/>
                </a:lnTo>
                <a:lnTo>
                  <a:pt x="85550" y="139943"/>
                </a:lnTo>
                <a:lnTo>
                  <a:pt x="81126" y="147587"/>
                </a:lnTo>
                <a:lnTo>
                  <a:pt x="76273" y="155542"/>
                </a:lnTo>
                <a:lnTo>
                  <a:pt x="72085" y="163702"/>
                </a:lnTo>
                <a:lnTo>
                  <a:pt x="68340" y="171999"/>
                </a:lnTo>
                <a:lnTo>
                  <a:pt x="64891" y="180389"/>
                </a:lnTo>
                <a:lnTo>
                  <a:pt x="61640" y="188839"/>
                </a:lnTo>
                <a:lnTo>
                  <a:pt x="51559" y="216289"/>
                </a:lnTo>
                <a:lnTo>
                  <a:pt x="42116" y="240591"/>
                </a:lnTo>
                <a:lnTo>
                  <a:pt x="37883" y="250881"/>
                </a:lnTo>
                <a:lnTo>
                  <a:pt x="34109" y="259647"/>
                </a:lnTo>
                <a:lnTo>
                  <a:pt x="27375" y="274466"/>
                </a:lnTo>
                <a:lnTo>
                  <a:pt x="21207" y="287402"/>
                </a:lnTo>
                <a:lnTo>
                  <a:pt x="18229" y="294471"/>
                </a:lnTo>
                <a:lnTo>
                  <a:pt x="15292" y="302042"/>
                </a:lnTo>
                <a:lnTo>
                  <a:pt x="12380" y="309946"/>
                </a:lnTo>
                <a:lnTo>
                  <a:pt x="10439" y="317121"/>
                </a:lnTo>
                <a:lnTo>
                  <a:pt x="9146" y="323808"/>
                </a:lnTo>
                <a:lnTo>
                  <a:pt x="8284" y="330172"/>
                </a:lnTo>
                <a:lnTo>
                  <a:pt x="6756" y="334415"/>
                </a:lnTo>
                <a:lnTo>
                  <a:pt x="4785" y="337243"/>
                </a:lnTo>
                <a:lnTo>
                  <a:pt x="2519" y="339128"/>
                </a:lnTo>
                <a:lnTo>
                  <a:pt x="1007" y="341338"/>
                </a:lnTo>
                <a:lnTo>
                  <a:pt x="0" y="343763"/>
                </a:lnTo>
                <a:lnTo>
                  <a:pt x="6558" y="3514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7"/>
          <p:cNvSpPr/>
          <p:nvPr/>
        </p:nvSpPr>
        <p:spPr>
          <a:xfrm>
            <a:off x="8405128" y="3514725"/>
            <a:ext cx="15925" cy="205741"/>
          </a:xfrm>
          <a:custGeom>
            <a:avLst/>
            <a:gdLst/>
            <a:ahLst/>
            <a:cxnLst/>
            <a:rect l="0" t="0" r="0" b="0"/>
            <a:pathLst>
              <a:path w="15925" h="205741">
                <a:moveTo>
                  <a:pt x="7352" y="0"/>
                </a:moveTo>
                <a:lnTo>
                  <a:pt x="11903" y="13652"/>
                </a:lnTo>
                <a:lnTo>
                  <a:pt x="13243" y="18626"/>
                </a:lnTo>
                <a:lnTo>
                  <a:pt x="14137" y="22895"/>
                </a:lnTo>
                <a:lnTo>
                  <a:pt x="14734" y="26693"/>
                </a:lnTo>
                <a:lnTo>
                  <a:pt x="14178" y="33035"/>
                </a:lnTo>
                <a:lnTo>
                  <a:pt x="12855" y="41073"/>
                </a:lnTo>
                <a:lnTo>
                  <a:pt x="11021" y="50242"/>
                </a:lnTo>
                <a:lnTo>
                  <a:pt x="9797" y="61117"/>
                </a:lnTo>
                <a:lnTo>
                  <a:pt x="8982" y="73130"/>
                </a:lnTo>
                <a:lnTo>
                  <a:pt x="8077" y="96319"/>
                </a:lnTo>
                <a:lnTo>
                  <a:pt x="7673" y="112976"/>
                </a:lnTo>
                <a:lnTo>
                  <a:pt x="6614" y="123895"/>
                </a:lnTo>
                <a:lnTo>
                  <a:pt x="4955" y="136889"/>
                </a:lnTo>
                <a:lnTo>
                  <a:pt x="1524" y="161804"/>
                </a:lnTo>
                <a:lnTo>
                  <a:pt x="610" y="169782"/>
                </a:lnTo>
                <a:lnTo>
                  <a:pt x="0" y="176053"/>
                </a:lnTo>
                <a:lnTo>
                  <a:pt x="544" y="181186"/>
                </a:lnTo>
                <a:lnTo>
                  <a:pt x="1861" y="185560"/>
                </a:lnTo>
                <a:lnTo>
                  <a:pt x="3692" y="189429"/>
                </a:lnTo>
                <a:lnTo>
                  <a:pt x="4911" y="192961"/>
                </a:lnTo>
                <a:lnTo>
                  <a:pt x="5726" y="196268"/>
                </a:lnTo>
                <a:lnTo>
                  <a:pt x="6267" y="199425"/>
                </a:lnTo>
                <a:lnTo>
                  <a:pt x="7580" y="202482"/>
                </a:lnTo>
                <a:lnTo>
                  <a:pt x="9410" y="205473"/>
                </a:lnTo>
                <a:lnTo>
                  <a:pt x="15924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8"/>
          <p:cNvSpPr/>
          <p:nvPr/>
        </p:nvSpPr>
        <p:spPr>
          <a:xfrm>
            <a:off x="8472487" y="3516126"/>
            <a:ext cx="171263" cy="194531"/>
          </a:xfrm>
          <a:custGeom>
            <a:avLst/>
            <a:gdLst/>
            <a:ahLst/>
            <a:cxnLst/>
            <a:rect l="0" t="0" r="0" b="0"/>
            <a:pathLst>
              <a:path w="171263" h="194531">
                <a:moveTo>
                  <a:pt x="8572" y="24316"/>
                </a:moveTo>
                <a:lnTo>
                  <a:pt x="13123" y="15215"/>
                </a:lnTo>
                <a:lnTo>
                  <a:pt x="15416" y="12533"/>
                </a:lnTo>
                <a:lnTo>
                  <a:pt x="17897" y="10746"/>
                </a:lnTo>
                <a:lnTo>
                  <a:pt x="20504" y="9554"/>
                </a:lnTo>
                <a:lnTo>
                  <a:pt x="26053" y="7807"/>
                </a:lnTo>
                <a:lnTo>
                  <a:pt x="42376" y="3327"/>
                </a:lnTo>
                <a:lnTo>
                  <a:pt x="50158" y="1751"/>
                </a:lnTo>
                <a:lnTo>
                  <a:pt x="57252" y="700"/>
                </a:lnTo>
                <a:lnTo>
                  <a:pt x="63886" y="0"/>
                </a:lnTo>
                <a:lnTo>
                  <a:pt x="71165" y="485"/>
                </a:lnTo>
                <a:lnTo>
                  <a:pt x="78876" y="1761"/>
                </a:lnTo>
                <a:lnTo>
                  <a:pt x="86874" y="3564"/>
                </a:lnTo>
                <a:lnTo>
                  <a:pt x="93159" y="4767"/>
                </a:lnTo>
                <a:lnTo>
                  <a:pt x="98301" y="5568"/>
                </a:lnTo>
                <a:lnTo>
                  <a:pt x="102681" y="6102"/>
                </a:lnTo>
                <a:lnTo>
                  <a:pt x="107507" y="6459"/>
                </a:lnTo>
                <a:lnTo>
                  <a:pt x="112630" y="6696"/>
                </a:lnTo>
                <a:lnTo>
                  <a:pt x="117949" y="6855"/>
                </a:lnTo>
                <a:lnTo>
                  <a:pt x="121495" y="7913"/>
                </a:lnTo>
                <a:lnTo>
                  <a:pt x="123858" y="9570"/>
                </a:lnTo>
                <a:lnTo>
                  <a:pt x="125436" y="11628"/>
                </a:lnTo>
                <a:lnTo>
                  <a:pt x="126486" y="13953"/>
                </a:lnTo>
                <a:lnTo>
                  <a:pt x="127654" y="19075"/>
                </a:lnTo>
                <a:lnTo>
                  <a:pt x="128172" y="24527"/>
                </a:lnTo>
                <a:lnTo>
                  <a:pt x="128312" y="27314"/>
                </a:lnTo>
                <a:lnTo>
                  <a:pt x="128465" y="35491"/>
                </a:lnTo>
                <a:lnTo>
                  <a:pt x="128506" y="40339"/>
                </a:lnTo>
                <a:lnTo>
                  <a:pt x="126628" y="45475"/>
                </a:lnTo>
                <a:lnTo>
                  <a:pt x="123472" y="50805"/>
                </a:lnTo>
                <a:lnTo>
                  <a:pt x="119462" y="56262"/>
                </a:lnTo>
                <a:lnTo>
                  <a:pt x="113931" y="61806"/>
                </a:lnTo>
                <a:lnTo>
                  <a:pt x="107386" y="67407"/>
                </a:lnTo>
                <a:lnTo>
                  <a:pt x="100166" y="73046"/>
                </a:lnTo>
                <a:lnTo>
                  <a:pt x="93448" y="77758"/>
                </a:lnTo>
                <a:lnTo>
                  <a:pt x="87064" y="81851"/>
                </a:lnTo>
                <a:lnTo>
                  <a:pt x="80902" y="85533"/>
                </a:lnTo>
                <a:lnTo>
                  <a:pt x="73938" y="88940"/>
                </a:lnTo>
                <a:lnTo>
                  <a:pt x="66437" y="92164"/>
                </a:lnTo>
                <a:lnTo>
                  <a:pt x="58579" y="95265"/>
                </a:lnTo>
                <a:lnTo>
                  <a:pt x="52388" y="98285"/>
                </a:lnTo>
                <a:lnTo>
                  <a:pt x="47308" y="101252"/>
                </a:lnTo>
                <a:lnTo>
                  <a:pt x="42968" y="104182"/>
                </a:lnTo>
                <a:lnTo>
                  <a:pt x="41980" y="105182"/>
                </a:lnTo>
                <a:lnTo>
                  <a:pt x="43228" y="104897"/>
                </a:lnTo>
                <a:lnTo>
                  <a:pt x="45963" y="103754"/>
                </a:lnTo>
                <a:lnTo>
                  <a:pt x="49692" y="102992"/>
                </a:lnTo>
                <a:lnTo>
                  <a:pt x="54084" y="102484"/>
                </a:lnTo>
                <a:lnTo>
                  <a:pt x="58916" y="102146"/>
                </a:lnTo>
                <a:lnTo>
                  <a:pt x="66825" y="101770"/>
                </a:lnTo>
                <a:lnTo>
                  <a:pt x="70268" y="101669"/>
                </a:lnTo>
                <a:lnTo>
                  <a:pt x="93316" y="101528"/>
                </a:lnTo>
                <a:lnTo>
                  <a:pt x="102216" y="102461"/>
                </a:lnTo>
                <a:lnTo>
                  <a:pt x="111006" y="104035"/>
                </a:lnTo>
                <a:lnTo>
                  <a:pt x="119724" y="106037"/>
                </a:lnTo>
                <a:lnTo>
                  <a:pt x="126488" y="108324"/>
                </a:lnTo>
                <a:lnTo>
                  <a:pt x="131951" y="110802"/>
                </a:lnTo>
                <a:lnTo>
                  <a:pt x="136544" y="113406"/>
                </a:lnTo>
                <a:lnTo>
                  <a:pt x="146729" y="118839"/>
                </a:lnTo>
                <a:lnTo>
                  <a:pt x="152112" y="121621"/>
                </a:lnTo>
                <a:lnTo>
                  <a:pt x="156653" y="124429"/>
                </a:lnTo>
                <a:lnTo>
                  <a:pt x="160633" y="127253"/>
                </a:lnTo>
                <a:lnTo>
                  <a:pt x="164239" y="130088"/>
                </a:lnTo>
                <a:lnTo>
                  <a:pt x="166643" y="132931"/>
                </a:lnTo>
                <a:lnTo>
                  <a:pt x="168245" y="135778"/>
                </a:lnTo>
                <a:lnTo>
                  <a:pt x="170026" y="141482"/>
                </a:lnTo>
                <a:lnTo>
                  <a:pt x="170817" y="147193"/>
                </a:lnTo>
                <a:lnTo>
                  <a:pt x="171169" y="152905"/>
                </a:lnTo>
                <a:lnTo>
                  <a:pt x="171262" y="155763"/>
                </a:lnTo>
                <a:lnTo>
                  <a:pt x="169420" y="158619"/>
                </a:lnTo>
                <a:lnTo>
                  <a:pt x="166287" y="161477"/>
                </a:lnTo>
                <a:lnTo>
                  <a:pt x="162292" y="164334"/>
                </a:lnTo>
                <a:lnTo>
                  <a:pt x="157724" y="167191"/>
                </a:lnTo>
                <a:lnTo>
                  <a:pt x="152775" y="170049"/>
                </a:lnTo>
                <a:lnTo>
                  <a:pt x="142195" y="175764"/>
                </a:lnTo>
                <a:lnTo>
                  <a:pt x="131143" y="181479"/>
                </a:lnTo>
                <a:lnTo>
                  <a:pt x="125529" y="183384"/>
                </a:lnTo>
                <a:lnTo>
                  <a:pt x="119881" y="184653"/>
                </a:lnTo>
                <a:lnTo>
                  <a:pt x="114210" y="185500"/>
                </a:lnTo>
                <a:lnTo>
                  <a:pt x="108526" y="186065"/>
                </a:lnTo>
                <a:lnTo>
                  <a:pt x="102830" y="186441"/>
                </a:lnTo>
                <a:lnTo>
                  <a:pt x="97128" y="186692"/>
                </a:lnTo>
                <a:lnTo>
                  <a:pt x="91422" y="187812"/>
                </a:lnTo>
                <a:lnTo>
                  <a:pt x="85713" y="189510"/>
                </a:lnTo>
                <a:lnTo>
                  <a:pt x="80002" y="191596"/>
                </a:lnTo>
                <a:lnTo>
                  <a:pt x="73337" y="192986"/>
                </a:lnTo>
                <a:lnTo>
                  <a:pt x="66036" y="193913"/>
                </a:lnTo>
                <a:lnTo>
                  <a:pt x="58312" y="194530"/>
                </a:lnTo>
                <a:lnTo>
                  <a:pt x="49353" y="193990"/>
                </a:lnTo>
                <a:lnTo>
                  <a:pt x="39570" y="192677"/>
                </a:lnTo>
                <a:lnTo>
                  <a:pt x="29237" y="190849"/>
                </a:lnTo>
                <a:lnTo>
                  <a:pt x="21396" y="189631"/>
                </a:lnTo>
                <a:lnTo>
                  <a:pt x="15216" y="188818"/>
                </a:lnTo>
                <a:lnTo>
                  <a:pt x="0" y="1871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9"/>
          <p:cNvSpPr/>
          <p:nvPr/>
        </p:nvSpPr>
        <p:spPr>
          <a:xfrm>
            <a:off x="920114" y="5186372"/>
            <a:ext cx="3609024" cy="42749"/>
          </a:xfrm>
          <a:custGeom>
            <a:avLst/>
            <a:gdLst/>
            <a:ahLst/>
            <a:cxnLst/>
            <a:rect l="0" t="0" r="0" b="0"/>
            <a:pathLst>
              <a:path w="3609024" h="42749">
                <a:moveTo>
                  <a:pt x="0" y="25707"/>
                </a:moveTo>
                <a:lnTo>
                  <a:pt x="7381" y="18326"/>
                </a:lnTo>
                <a:lnTo>
                  <a:pt x="22025" y="17371"/>
                </a:lnTo>
                <a:lnTo>
                  <a:pt x="44293" y="17166"/>
                </a:lnTo>
                <a:lnTo>
                  <a:pt x="48579" y="16203"/>
                </a:lnTo>
                <a:lnTo>
                  <a:pt x="53341" y="14609"/>
                </a:lnTo>
                <a:lnTo>
                  <a:pt x="58421" y="12593"/>
                </a:lnTo>
                <a:lnTo>
                  <a:pt x="62760" y="11250"/>
                </a:lnTo>
                <a:lnTo>
                  <a:pt x="66605" y="10354"/>
                </a:lnTo>
                <a:lnTo>
                  <a:pt x="79108" y="9094"/>
                </a:lnTo>
                <a:lnTo>
                  <a:pt x="118993" y="8593"/>
                </a:lnTo>
                <a:lnTo>
                  <a:pt x="134574" y="10488"/>
                </a:lnTo>
                <a:lnTo>
                  <a:pt x="154486" y="13657"/>
                </a:lnTo>
                <a:lnTo>
                  <a:pt x="177286" y="17673"/>
                </a:lnTo>
                <a:lnTo>
                  <a:pt x="194391" y="20351"/>
                </a:lnTo>
                <a:lnTo>
                  <a:pt x="207699" y="22137"/>
                </a:lnTo>
                <a:lnTo>
                  <a:pt x="218476" y="23327"/>
                </a:lnTo>
                <a:lnTo>
                  <a:pt x="240611" y="24650"/>
                </a:lnTo>
                <a:lnTo>
                  <a:pt x="251847" y="25002"/>
                </a:lnTo>
                <a:lnTo>
                  <a:pt x="265053" y="26190"/>
                </a:lnTo>
                <a:lnTo>
                  <a:pt x="279572" y="27934"/>
                </a:lnTo>
                <a:lnTo>
                  <a:pt x="294967" y="30049"/>
                </a:lnTo>
                <a:lnTo>
                  <a:pt x="313802" y="31459"/>
                </a:lnTo>
                <a:lnTo>
                  <a:pt x="334932" y="32400"/>
                </a:lnTo>
                <a:lnTo>
                  <a:pt x="398582" y="33908"/>
                </a:lnTo>
                <a:lnTo>
                  <a:pt x="611906" y="34248"/>
                </a:lnTo>
                <a:lnTo>
                  <a:pt x="650825" y="35211"/>
                </a:lnTo>
                <a:lnTo>
                  <a:pt x="784805" y="41658"/>
                </a:lnTo>
                <a:lnTo>
                  <a:pt x="891871" y="42748"/>
                </a:lnTo>
                <a:lnTo>
                  <a:pt x="908906" y="41830"/>
                </a:lnTo>
                <a:lnTo>
                  <a:pt x="968123" y="36941"/>
                </a:lnTo>
                <a:lnTo>
                  <a:pt x="995110" y="35463"/>
                </a:lnTo>
                <a:lnTo>
                  <a:pt x="1150512" y="28622"/>
                </a:lnTo>
                <a:lnTo>
                  <a:pt x="1207616" y="27003"/>
                </a:lnTo>
                <a:lnTo>
                  <a:pt x="1227988" y="25619"/>
                </a:lnTo>
                <a:lnTo>
                  <a:pt x="1244426" y="23744"/>
                </a:lnTo>
                <a:lnTo>
                  <a:pt x="1258243" y="21541"/>
                </a:lnTo>
                <a:lnTo>
                  <a:pt x="1276979" y="20072"/>
                </a:lnTo>
                <a:lnTo>
                  <a:pt x="1298994" y="19093"/>
                </a:lnTo>
                <a:lnTo>
                  <a:pt x="1323196" y="18440"/>
                </a:lnTo>
                <a:lnTo>
                  <a:pt x="1342188" y="17053"/>
                </a:lnTo>
                <a:lnTo>
                  <a:pt x="1357708" y="15175"/>
                </a:lnTo>
                <a:lnTo>
                  <a:pt x="1370911" y="12971"/>
                </a:lnTo>
                <a:lnTo>
                  <a:pt x="1386381" y="11502"/>
                </a:lnTo>
                <a:lnTo>
                  <a:pt x="1403362" y="10522"/>
                </a:lnTo>
                <a:lnTo>
                  <a:pt x="1448956" y="9143"/>
                </a:lnTo>
                <a:lnTo>
                  <a:pt x="1483133" y="7868"/>
                </a:lnTo>
                <a:lnTo>
                  <a:pt x="1579484" y="2748"/>
                </a:lnTo>
                <a:lnTo>
                  <a:pt x="1630998" y="1216"/>
                </a:lnTo>
                <a:lnTo>
                  <a:pt x="1773756" y="62"/>
                </a:lnTo>
                <a:lnTo>
                  <a:pt x="1883876" y="0"/>
                </a:lnTo>
                <a:lnTo>
                  <a:pt x="1914095" y="949"/>
                </a:lnTo>
                <a:lnTo>
                  <a:pt x="1940909" y="2534"/>
                </a:lnTo>
                <a:lnTo>
                  <a:pt x="1984671" y="5884"/>
                </a:lnTo>
                <a:lnTo>
                  <a:pt x="2013646" y="7372"/>
                </a:lnTo>
                <a:lnTo>
                  <a:pt x="2103696" y="8493"/>
                </a:lnTo>
                <a:lnTo>
                  <a:pt x="2321437" y="8562"/>
                </a:lnTo>
                <a:lnTo>
                  <a:pt x="2334390" y="9514"/>
                </a:lnTo>
                <a:lnTo>
                  <a:pt x="2349693" y="11103"/>
                </a:lnTo>
                <a:lnTo>
                  <a:pt x="2366562" y="13114"/>
                </a:lnTo>
                <a:lnTo>
                  <a:pt x="2380665" y="14454"/>
                </a:lnTo>
                <a:lnTo>
                  <a:pt x="2392926" y="15348"/>
                </a:lnTo>
                <a:lnTo>
                  <a:pt x="2423833" y="16606"/>
                </a:lnTo>
                <a:lnTo>
                  <a:pt x="2459876" y="17030"/>
                </a:lnTo>
                <a:lnTo>
                  <a:pt x="2473355" y="18018"/>
                </a:lnTo>
                <a:lnTo>
                  <a:pt x="2523017" y="23006"/>
                </a:lnTo>
                <a:lnTo>
                  <a:pt x="2534499" y="23907"/>
                </a:lnTo>
                <a:lnTo>
                  <a:pt x="2556147" y="23955"/>
                </a:lnTo>
                <a:lnTo>
                  <a:pt x="2569921" y="22634"/>
                </a:lnTo>
                <a:lnTo>
                  <a:pt x="2584818" y="20801"/>
                </a:lnTo>
                <a:lnTo>
                  <a:pt x="2602370" y="19579"/>
                </a:lnTo>
                <a:lnTo>
                  <a:pt x="2621691" y="18764"/>
                </a:lnTo>
                <a:lnTo>
                  <a:pt x="2707451" y="17457"/>
                </a:lnTo>
                <a:lnTo>
                  <a:pt x="2731750" y="16398"/>
                </a:lnTo>
                <a:lnTo>
                  <a:pt x="2821407" y="10392"/>
                </a:lnTo>
                <a:lnTo>
                  <a:pt x="2835343" y="9782"/>
                </a:lnTo>
                <a:lnTo>
                  <a:pt x="2852254" y="8424"/>
                </a:lnTo>
                <a:lnTo>
                  <a:pt x="2891364" y="4373"/>
                </a:lnTo>
                <a:lnTo>
                  <a:pt x="2911509" y="2912"/>
                </a:lnTo>
                <a:lnTo>
                  <a:pt x="2931606" y="1938"/>
                </a:lnTo>
                <a:lnTo>
                  <a:pt x="2981241" y="856"/>
                </a:lnTo>
                <a:lnTo>
                  <a:pt x="3246939" y="0"/>
                </a:lnTo>
                <a:lnTo>
                  <a:pt x="3261906" y="949"/>
                </a:lnTo>
                <a:lnTo>
                  <a:pt x="3277599" y="2534"/>
                </a:lnTo>
                <a:lnTo>
                  <a:pt x="3293776" y="4544"/>
                </a:lnTo>
                <a:lnTo>
                  <a:pt x="3306466" y="5884"/>
                </a:lnTo>
                <a:lnTo>
                  <a:pt x="3316831" y="6777"/>
                </a:lnTo>
                <a:lnTo>
                  <a:pt x="3343060" y="8034"/>
                </a:lnTo>
                <a:lnTo>
                  <a:pt x="3372972" y="8458"/>
                </a:lnTo>
                <a:lnTo>
                  <a:pt x="3383076" y="9445"/>
                </a:lnTo>
                <a:lnTo>
                  <a:pt x="3395527" y="11056"/>
                </a:lnTo>
                <a:lnTo>
                  <a:pt x="3409542" y="13083"/>
                </a:lnTo>
                <a:lnTo>
                  <a:pt x="3424601" y="14434"/>
                </a:lnTo>
                <a:lnTo>
                  <a:pt x="3440355" y="15334"/>
                </a:lnTo>
                <a:lnTo>
                  <a:pt x="3479672" y="16601"/>
                </a:lnTo>
                <a:lnTo>
                  <a:pt x="3571058" y="17135"/>
                </a:lnTo>
                <a:lnTo>
                  <a:pt x="3609023" y="171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770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What is the probability that you will draw a red card from a deck of cards?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What is the probability that you will draw a black card?</a:t>
            </a:r>
            <a:endParaRPr lang="en-US" dirty="0"/>
          </a:p>
        </p:txBody>
      </p:sp>
      <p:pic>
        <p:nvPicPr>
          <p:cNvPr id="1026" name="Picture 2" descr="C:\Users\Ameena\AppData\Local\Microsoft\Windows\Temporary Internet Files\Content.IE5\KGZ154KV\MCj043247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3352800"/>
            <a:ext cx="1501775" cy="1857375"/>
          </a:xfrm>
          <a:prstGeom prst="rect">
            <a:avLst/>
          </a:prstGeom>
          <a:noFill/>
        </p:spPr>
      </p:pic>
      <p:sp>
        <p:nvSpPr>
          <p:cNvPr id="5" name="SMARTPenAnnotation197"/>
          <p:cNvSpPr/>
          <p:nvPr/>
        </p:nvSpPr>
        <p:spPr>
          <a:xfrm>
            <a:off x="4589498" y="2669681"/>
            <a:ext cx="16793" cy="330695"/>
          </a:xfrm>
          <a:custGeom>
            <a:avLst/>
            <a:gdLst/>
            <a:ahLst/>
            <a:cxnLst/>
            <a:rect l="0" t="0" r="0" b="0"/>
            <a:pathLst>
              <a:path w="16793" h="330695">
                <a:moveTo>
                  <a:pt x="8219" y="4939"/>
                </a:moveTo>
                <a:lnTo>
                  <a:pt x="3668" y="388"/>
                </a:lnTo>
                <a:lnTo>
                  <a:pt x="2327" y="0"/>
                </a:lnTo>
                <a:lnTo>
                  <a:pt x="1434" y="693"/>
                </a:lnTo>
                <a:lnTo>
                  <a:pt x="838" y="2109"/>
                </a:lnTo>
                <a:lnTo>
                  <a:pt x="441" y="10672"/>
                </a:lnTo>
                <a:lnTo>
                  <a:pt x="0" y="40507"/>
                </a:lnTo>
                <a:lnTo>
                  <a:pt x="834" y="55321"/>
                </a:lnTo>
                <a:lnTo>
                  <a:pt x="2344" y="69007"/>
                </a:lnTo>
                <a:lnTo>
                  <a:pt x="4302" y="81941"/>
                </a:lnTo>
                <a:lnTo>
                  <a:pt x="5607" y="92469"/>
                </a:lnTo>
                <a:lnTo>
                  <a:pt x="6478" y="101392"/>
                </a:lnTo>
                <a:lnTo>
                  <a:pt x="7059" y="109246"/>
                </a:lnTo>
                <a:lnTo>
                  <a:pt x="7445" y="121149"/>
                </a:lnTo>
                <a:lnTo>
                  <a:pt x="8117" y="184343"/>
                </a:lnTo>
                <a:lnTo>
                  <a:pt x="8189" y="233249"/>
                </a:lnTo>
                <a:lnTo>
                  <a:pt x="9151" y="250491"/>
                </a:lnTo>
                <a:lnTo>
                  <a:pt x="10746" y="266747"/>
                </a:lnTo>
                <a:lnTo>
                  <a:pt x="12761" y="282348"/>
                </a:lnTo>
                <a:lnTo>
                  <a:pt x="14105" y="294653"/>
                </a:lnTo>
                <a:lnTo>
                  <a:pt x="15000" y="304762"/>
                </a:lnTo>
                <a:lnTo>
                  <a:pt x="16792" y="3306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8"/>
          <p:cNvSpPr/>
          <p:nvPr/>
        </p:nvSpPr>
        <p:spPr>
          <a:xfrm>
            <a:off x="4537709" y="2717482"/>
            <a:ext cx="25715" cy="342901"/>
          </a:xfrm>
          <a:custGeom>
            <a:avLst/>
            <a:gdLst/>
            <a:ahLst/>
            <a:cxnLst/>
            <a:rect l="0" t="0" r="0" b="0"/>
            <a:pathLst>
              <a:path w="25715" h="342901">
                <a:moveTo>
                  <a:pt x="0" y="0"/>
                </a:moveTo>
                <a:lnTo>
                  <a:pt x="20151" y="0"/>
                </a:lnTo>
                <a:lnTo>
                  <a:pt x="22007" y="953"/>
                </a:lnTo>
                <a:lnTo>
                  <a:pt x="23244" y="2540"/>
                </a:lnTo>
                <a:lnTo>
                  <a:pt x="24069" y="4551"/>
                </a:lnTo>
                <a:lnTo>
                  <a:pt x="24619" y="6844"/>
                </a:lnTo>
                <a:lnTo>
                  <a:pt x="25392" y="14622"/>
                </a:lnTo>
                <a:lnTo>
                  <a:pt x="25573" y="20151"/>
                </a:lnTo>
                <a:lnTo>
                  <a:pt x="25714" y="97687"/>
                </a:lnTo>
                <a:lnTo>
                  <a:pt x="24763" y="109893"/>
                </a:lnTo>
                <a:lnTo>
                  <a:pt x="23176" y="119934"/>
                </a:lnTo>
                <a:lnTo>
                  <a:pt x="21166" y="128534"/>
                </a:lnTo>
                <a:lnTo>
                  <a:pt x="20778" y="138077"/>
                </a:lnTo>
                <a:lnTo>
                  <a:pt x="21473" y="148249"/>
                </a:lnTo>
                <a:lnTo>
                  <a:pt x="22887" y="158840"/>
                </a:lnTo>
                <a:lnTo>
                  <a:pt x="23831" y="166853"/>
                </a:lnTo>
                <a:lnTo>
                  <a:pt x="24460" y="173148"/>
                </a:lnTo>
                <a:lnTo>
                  <a:pt x="24879" y="178297"/>
                </a:lnTo>
                <a:lnTo>
                  <a:pt x="24206" y="186492"/>
                </a:lnTo>
                <a:lnTo>
                  <a:pt x="22805" y="196718"/>
                </a:lnTo>
                <a:lnTo>
                  <a:pt x="20918" y="208298"/>
                </a:lnTo>
                <a:lnTo>
                  <a:pt x="19661" y="218875"/>
                </a:lnTo>
                <a:lnTo>
                  <a:pt x="18822" y="228784"/>
                </a:lnTo>
                <a:lnTo>
                  <a:pt x="17891" y="246462"/>
                </a:lnTo>
                <a:lnTo>
                  <a:pt x="17366" y="266172"/>
                </a:lnTo>
                <a:lnTo>
                  <a:pt x="17190" y="294547"/>
                </a:lnTo>
                <a:lnTo>
                  <a:pt x="17145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9"/>
          <p:cNvSpPr/>
          <p:nvPr/>
        </p:nvSpPr>
        <p:spPr>
          <a:xfrm>
            <a:off x="4640579" y="2700337"/>
            <a:ext cx="317184" cy="540069"/>
          </a:xfrm>
          <a:custGeom>
            <a:avLst/>
            <a:gdLst/>
            <a:ahLst/>
            <a:cxnLst/>
            <a:rect l="0" t="0" r="0" b="0"/>
            <a:pathLst>
              <a:path w="317184" h="540069">
                <a:moveTo>
                  <a:pt x="317183" y="0"/>
                </a:moveTo>
                <a:lnTo>
                  <a:pt x="302421" y="7381"/>
                </a:lnTo>
                <a:lnTo>
                  <a:pt x="296193" y="12770"/>
                </a:lnTo>
                <a:lnTo>
                  <a:pt x="288316" y="24950"/>
                </a:lnTo>
                <a:lnTo>
                  <a:pt x="279949" y="36074"/>
                </a:lnTo>
                <a:lnTo>
                  <a:pt x="278073" y="40242"/>
                </a:lnTo>
                <a:lnTo>
                  <a:pt x="275989" y="49953"/>
                </a:lnTo>
                <a:lnTo>
                  <a:pt x="267441" y="63159"/>
                </a:lnTo>
                <a:lnTo>
                  <a:pt x="261162" y="70681"/>
                </a:lnTo>
                <a:lnTo>
                  <a:pt x="251645" y="84119"/>
                </a:lnTo>
                <a:lnTo>
                  <a:pt x="247774" y="90369"/>
                </a:lnTo>
                <a:lnTo>
                  <a:pt x="242335" y="101204"/>
                </a:lnTo>
                <a:lnTo>
                  <a:pt x="228673" y="131022"/>
                </a:lnTo>
                <a:lnTo>
                  <a:pt x="222934" y="144498"/>
                </a:lnTo>
                <a:lnTo>
                  <a:pt x="218155" y="156340"/>
                </a:lnTo>
                <a:lnTo>
                  <a:pt x="214017" y="167091"/>
                </a:lnTo>
                <a:lnTo>
                  <a:pt x="209353" y="177117"/>
                </a:lnTo>
                <a:lnTo>
                  <a:pt x="204339" y="186658"/>
                </a:lnTo>
                <a:lnTo>
                  <a:pt x="192735" y="206784"/>
                </a:lnTo>
                <a:lnTo>
                  <a:pt x="178053" y="231604"/>
                </a:lnTo>
                <a:lnTo>
                  <a:pt x="172042" y="242985"/>
                </a:lnTo>
                <a:lnTo>
                  <a:pt x="167082" y="253430"/>
                </a:lnTo>
                <a:lnTo>
                  <a:pt x="159032" y="271703"/>
                </a:lnTo>
                <a:lnTo>
                  <a:pt x="152278" y="286174"/>
                </a:lnTo>
                <a:lnTo>
                  <a:pt x="143562" y="301496"/>
                </a:lnTo>
                <a:lnTo>
                  <a:pt x="133338" y="317831"/>
                </a:lnTo>
                <a:lnTo>
                  <a:pt x="122444" y="334616"/>
                </a:lnTo>
                <a:lnTo>
                  <a:pt x="113792" y="349061"/>
                </a:lnTo>
                <a:lnTo>
                  <a:pt x="104867" y="364688"/>
                </a:lnTo>
                <a:lnTo>
                  <a:pt x="85682" y="397404"/>
                </a:lnTo>
                <a:lnTo>
                  <a:pt x="76817" y="413479"/>
                </a:lnTo>
                <a:lnTo>
                  <a:pt x="66470" y="433239"/>
                </a:lnTo>
                <a:lnTo>
                  <a:pt x="22747" y="520301"/>
                </a:lnTo>
                <a:lnTo>
                  <a:pt x="14255" y="532729"/>
                </a:lnTo>
                <a:lnTo>
                  <a:pt x="11098" y="536806"/>
                </a:lnTo>
                <a:lnTo>
                  <a:pt x="0" y="5400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00"/>
          <p:cNvSpPr/>
          <p:nvPr/>
        </p:nvSpPr>
        <p:spPr>
          <a:xfrm>
            <a:off x="4923517" y="2898359"/>
            <a:ext cx="462871" cy="324902"/>
          </a:xfrm>
          <a:custGeom>
            <a:avLst/>
            <a:gdLst/>
            <a:ahLst/>
            <a:cxnLst/>
            <a:rect l="0" t="0" r="0" b="0"/>
            <a:pathLst>
              <a:path w="462871" h="324902">
                <a:moveTo>
                  <a:pt x="25673" y="110588"/>
                </a:moveTo>
                <a:lnTo>
                  <a:pt x="17453" y="102368"/>
                </a:lnTo>
                <a:lnTo>
                  <a:pt x="17146" y="92737"/>
                </a:lnTo>
                <a:lnTo>
                  <a:pt x="17109" y="86425"/>
                </a:lnTo>
                <a:lnTo>
                  <a:pt x="19644" y="83021"/>
                </a:lnTo>
                <a:lnTo>
                  <a:pt x="21654" y="80780"/>
                </a:lnTo>
                <a:lnTo>
                  <a:pt x="22993" y="78334"/>
                </a:lnTo>
                <a:lnTo>
                  <a:pt x="25831" y="70340"/>
                </a:lnTo>
                <a:lnTo>
                  <a:pt x="29871" y="64760"/>
                </a:lnTo>
                <a:lnTo>
                  <a:pt x="37381" y="59105"/>
                </a:lnTo>
                <a:lnTo>
                  <a:pt x="49779" y="50567"/>
                </a:lnTo>
                <a:lnTo>
                  <a:pt x="57342" y="44859"/>
                </a:lnTo>
                <a:lnTo>
                  <a:pt x="67053" y="39148"/>
                </a:lnTo>
                <a:lnTo>
                  <a:pt x="77719" y="33434"/>
                </a:lnTo>
                <a:lnTo>
                  <a:pt x="100088" y="22005"/>
                </a:lnTo>
                <a:lnTo>
                  <a:pt x="108620" y="18195"/>
                </a:lnTo>
                <a:lnTo>
                  <a:pt x="130801" y="8882"/>
                </a:lnTo>
                <a:lnTo>
                  <a:pt x="139573" y="5637"/>
                </a:lnTo>
                <a:lnTo>
                  <a:pt x="151860" y="2031"/>
                </a:lnTo>
                <a:lnTo>
                  <a:pt x="164132" y="0"/>
                </a:lnTo>
                <a:lnTo>
                  <a:pt x="167509" y="668"/>
                </a:lnTo>
                <a:lnTo>
                  <a:pt x="179773" y="6043"/>
                </a:lnTo>
                <a:lnTo>
                  <a:pt x="191367" y="7387"/>
                </a:lnTo>
                <a:lnTo>
                  <a:pt x="194238" y="8450"/>
                </a:lnTo>
                <a:lnTo>
                  <a:pt x="199968" y="12171"/>
                </a:lnTo>
                <a:lnTo>
                  <a:pt x="211407" y="22321"/>
                </a:lnTo>
                <a:lnTo>
                  <a:pt x="217124" y="27861"/>
                </a:lnTo>
                <a:lnTo>
                  <a:pt x="219029" y="30672"/>
                </a:lnTo>
                <a:lnTo>
                  <a:pt x="226889" y="49429"/>
                </a:lnTo>
                <a:lnTo>
                  <a:pt x="229349" y="55528"/>
                </a:lnTo>
                <a:lnTo>
                  <a:pt x="234623" y="69924"/>
                </a:lnTo>
                <a:lnTo>
                  <a:pt x="235458" y="76811"/>
                </a:lnTo>
                <a:lnTo>
                  <a:pt x="235062" y="83308"/>
                </a:lnTo>
                <a:lnTo>
                  <a:pt x="232133" y="98320"/>
                </a:lnTo>
                <a:lnTo>
                  <a:pt x="229193" y="105453"/>
                </a:lnTo>
                <a:lnTo>
                  <a:pt x="225664" y="114021"/>
                </a:lnTo>
                <a:lnTo>
                  <a:pt x="224095" y="121004"/>
                </a:lnTo>
                <a:lnTo>
                  <a:pt x="220858" y="127282"/>
                </a:lnTo>
                <a:lnTo>
                  <a:pt x="213681" y="136172"/>
                </a:lnTo>
                <a:lnTo>
                  <a:pt x="205521" y="144838"/>
                </a:lnTo>
                <a:lnTo>
                  <a:pt x="172566" y="178003"/>
                </a:lnTo>
                <a:lnTo>
                  <a:pt x="162079" y="185953"/>
                </a:lnTo>
                <a:lnTo>
                  <a:pt x="148004" y="195783"/>
                </a:lnTo>
                <a:lnTo>
                  <a:pt x="137801" y="204729"/>
                </a:lnTo>
                <a:lnTo>
                  <a:pt x="130753" y="210531"/>
                </a:lnTo>
                <a:lnTo>
                  <a:pt x="117026" y="219152"/>
                </a:lnTo>
                <a:lnTo>
                  <a:pt x="105552" y="227739"/>
                </a:lnTo>
                <a:lnTo>
                  <a:pt x="91462" y="236316"/>
                </a:lnTo>
                <a:lnTo>
                  <a:pt x="80832" y="244890"/>
                </a:lnTo>
                <a:lnTo>
                  <a:pt x="71649" y="253463"/>
                </a:lnTo>
                <a:lnTo>
                  <a:pt x="48543" y="276323"/>
                </a:lnTo>
                <a:lnTo>
                  <a:pt x="35412" y="284896"/>
                </a:lnTo>
                <a:lnTo>
                  <a:pt x="24008" y="293468"/>
                </a:lnTo>
                <a:lnTo>
                  <a:pt x="14596" y="302041"/>
                </a:lnTo>
                <a:lnTo>
                  <a:pt x="11621" y="303946"/>
                </a:lnTo>
                <a:lnTo>
                  <a:pt x="5775" y="306062"/>
                </a:lnTo>
                <a:lnTo>
                  <a:pt x="3835" y="307579"/>
                </a:lnTo>
                <a:lnTo>
                  <a:pt x="2542" y="309543"/>
                </a:lnTo>
                <a:lnTo>
                  <a:pt x="106" y="315931"/>
                </a:lnTo>
                <a:lnTo>
                  <a:pt x="0" y="320761"/>
                </a:lnTo>
                <a:lnTo>
                  <a:pt x="938" y="322141"/>
                </a:lnTo>
                <a:lnTo>
                  <a:pt x="2515" y="323061"/>
                </a:lnTo>
                <a:lnTo>
                  <a:pt x="4519" y="323674"/>
                </a:lnTo>
                <a:lnTo>
                  <a:pt x="16441" y="324537"/>
                </a:lnTo>
                <a:lnTo>
                  <a:pt x="462870" y="3249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01"/>
          <p:cNvSpPr/>
          <p:nvPr/>
        </p:nvSpPr>
        <p:spPr>
          <a:xfrm>
            <a:off x="4743450" y="4329112"/>
            <a:ext cx="34291" cy="325756"/>
          </a:xfrm>
          <a:custGeom>
            <a:avLst/>
            <a:gdLst/>
            <a:ahLst/>
            <a:cxnLst/>
            <a:rect l="0" t="0" r="0" b="0"/>
            <a:pathLst>
              <a:path w="34291" h="325756">
                <a:moveTo>
                  <a:pt x="0" y="0"/>
                </a:moveTo>
                <a:lnTo>
                  <a:pt x="0" y="19313"/>
                </a:lnTo>
                <a:lnTo>
                  <a:pt x="952" y="23352"/>
                </a:lnTo>
                <a:lnTo>
                  <a:pt x="2540" y="27951"/>
                </a:lnTo>
                <a:lnTo>
                  <a:pt x="4550" y="32922"/>
                </a:lnTo>
                <a:lnTo>
                  <a:pt x="6843" y="37188"/>
                </a:lnTo>
                <a:lnTo>
                  <a:pt x="9325" y="40984"/>
                </a:lnTo>
                <a:lnTo>
                  <a:pt x="11931" y="44468"/>
                </a:lnTo>
                <a:lnTo>
                  <a:pt x="13669" y="48695"/>
                </a:lnTo>
                <a:lnTo>
                  <a:pt x="14828" y="53418"/>
                </a:lnTo>
                <a:lnTo>
                  <a:pt x="15600" y="58472"/>
                </a:lnTo>
                <a:lnTo>
                  <a:pt x="17067" y="65651"/>
                </a:lnTo>
                <a:lnTo>
                  <a:pt x="21238" y="83789"/>
                </a:lnTo>
                <a:lnTo>
                  <a:pt x="22731" y="106342"/>
                </a:lnTo>
                <a:lnTo>
                  <a:pt x="24389" y="174580"/>
                </a:lnTo>
                <a:lnTo>
                  <a:pt x="25682" y="275048"/>
                </a:lnTo>
                <a:lnTo>
                  <a:pt x="26647" y="280520"/>
                </a:lnTo>
                <a:lnTo>
                  <a:pt x="28242" y="287026"/>
                </a:lnTo>
                <a:lnTo>
                  <a:pt x="33095" y="304346"/>
                </a:lnTo>
                <a:lnTo>
                  <a:pt x="33758" y="309255"/>
                </a:lnTo>
                <a:lnTo>
                  <a:pt x="34290" y="3257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02"/>
          <p:cNvSpPr/>
          <p:nvPr/>
        </p:nvSpPr>
        <p:spPr>
          <a:xfrm>
            <a:off x="4863465" y="4337685"/>
            <a:ext cx="214313" cy="625793"/>
          </a:xfrm>
          <a:custGeom>
            <a:avLst/>
            <a:gdLst/>
            <a:ahLst/>
            <a:cxnLst/>
            <a:rect l="0" t="0" r="0" b="0"/>
            <a:pathLst>
              <a:path w="214313" h="625793">
                <a:moveTo>
                  <a:pt x="214312" y="0"/>
                </a:moveTo>
                <a:lnTo>
                  <a:pt x="209762" y="13652"/>
                </a:lnTo>
                <a:lnTo>
                  <a:pt x="204987" y="25435"/>
                </a:lnTo>
                <a:lnTo>
                  <a:pt x="198738" y="37974"/>
                </a:lnTo>
                <a:lnTo>
                  <a:pt x="194404" y="45319"/>
                </a:lnTo>
                <a:lnTo>
                  <a:pt x="189610" y="53072"/>
                </a:lnTo>
                <a:lnTo>
                  <a:pt x="185462" y="60146"/>
                </a:lnTo>
                <a:lnTo>
                  <a:pt x="181743" y="66768"/>
                </a:lnTo>
                <a:lnTo>
                  <a:pt x="172214" y="83967"/>
                </a:lnTo>
                <a:lnTo>
                  <a:pt x="155280" y="113836"/>
                </a:lnTo>
                <a:lnTo>
                  <a:pt x="148287" y="127326"/>
                </a:lnTo>
                <a:lnTo>
                  <a:pt x="142673" y="139176"/>
                </a:lnTo>
                <a:lnTo>
                  <a:pt x="137978" y="149934"/>
                </a:lnTo>
                <a:lnTo>
                  <a:pt x="133895" y="160915"/>
                </a:lnTo>
                <a:lnTo>
                  <a:pt x="130220" y="172047"/>
                </a:lnTo>
                <a:lnTo>
                  <a:pt x="126819" y="183278"/>
                </a:lnTo>
                <a:lnTo>
                  <a:pt x="122646" y="193623"/>
                </a:lnTo>
                <a:lnTo>
                  <a:pt x="117959" y="203377"/>
                </a:lnTo>
                <a:lnTo>
                  <a:pt x="112929" y="212737"/>
                </a:lnTo>
                <a:lnTo>
                  <a:pt x="107671" y="225644"/>
                </a:lnTo>
                <a:lnTo>
                  <a:pt x="102260" y="240917"/>
                </a:lnTo>
                <a:lnTo>
                  <a:pt x="96748" y="257766"/>
                </a:lnTo>
                <a:lnTo>
                  <a:pt x="91169" y="272809"/>
                </a:lnTo>
                <a:lnTo>
                  <a:pt x="85544" y="286648"/>
                </a:lnTo>
                <a:lnTo>
                  <a:pt x="79889" y="299683"/>
                </a:lnTo>
                <a:lnTo>
                  <a:pt x="75167" y="311232"/>
                </a:lnTo>
                <a:lnTo>
                  <a:pt x="67380" y="331682"/>
                </a:lnTo>
                <a:lnTo>
                  <a:pt x="63969" y="342089"/>
                </a:lnTo>
                <a:lnTo>
                  <a:pt x="60744" y="352837"/>
                </a:lnTo>
                <a:lnTo>
                  <a:pt x="54619" y="374939"/>
                </a:lnTo>
                <a:lnTo>
                  <a:pt x="48723" y="397462"/>
                </a:lnTo>
                <a:lnTo>
                  <a:pt x="19502" y="517648"/>
                </a:lnTo>
                <a:lnTo>
                  <a:pt x="13953" y="537504"/>
                </a:lnTo>
                <a:lnTo>
                  <a:pt x="9303" y="552646"/>
                </a:lnTo>
                <a:lnTo>
                  <a:pt x="6201" y="566550"/>
                </a:lnTo>
                <a:lnTo>
                  <a:pt x="4134" y="579630"/>
                </a:lnTo>
                <a:lnTo>
                  <a:pt x="0" y="6257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03"/>
          <p:cNvSpPr/>
          <p:nvPr/>
        </p:nvSpPr>
        <p:spPr>
          <a:xfrm>
            <a:off x="4863465" y="497205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04"/>
          <p:cNvSpPr/>
          <p:nvPr/>
        </p:nvSpPr>
        <p:spPr>
          <a:xfrm>
            <a:off x="5050535" y="4581823"/>
            <a:ext cx="404433" cy="287305"/>
          </a:xfrm>
          <a:custGeom>
            <a:avLst/>
            <a:gdLst/>
            <a:ahLst/>
            <a:cxnLst/>
            <a:rect l="0" t="0" r="0" b="0"/>
            <a:pathLst>
              <a:path w="404433" h="287305">
                <a:moveTo>
                  <a:pt x="1524" y="107334"/>
                </a:moveTo>
                <a:lnTo>
                  <a:pt x="6076" y="98233"/>
                </a:lnTo>
                <a:lnTo>
                  <a:pt x="8310" y="91224"/>
                </a:lnTo>
                <a:lnTo>
                  <a:pt x="8906" y="88021"/>
                </a:lnTo>
                <a:lnTo>
                  <a:pt x="12108" y="81923"/>
                </a:lnTo>
                <a:lnTo>
                  <a:pt x="19266" y="73135"/>
                </a:lnTo>
                <a:lnTo>
                  <a:pt x="21924" y="70247"/>
                </a:lnTo>
                <a:lnTo>
                  <a:pt x="29959" y="64498"/>
                </a:lnTo>
                <a:lnTo>
                  <a:pt x="39879" y="58768"/>
                </a:lnTo>
                <a:lnTo>
                  <a:pt x="50639" y="53047"/>
                </a:lnTo>
                <a:lnTo>
                  <a:pt x="67406" y="44471"/>
                </a:lnTo>
                <a:lnTo>
                  <a:pt x="74973" y="39708"/>
                </a:lnTo>
                <a:lnTo>
                  <a:pt x="83827" y="33675"/>
                </a:lnTo>
                <a:lnTo>
                  <a:pt x="93541" y="26795"/>
                </a:lnTo>
                <a:lnTo>
                  <a:pt x="101921" y="21256"/>
                </a:lnTo>
                <a:lnTo>
                  <a:pt x="109413" y="16612"/>
                </a:lnTo>
                <a:lnTo>
                  <a:pt x="116313" y="12563"/>
                </a:lnTo>
                <a:lnTo>
                  <a:pt x="123770" y="9863"/>
                </a:lnTo>
                <a:lnTo>
                  <a:pt x="131599" y="8063"/>
                </a:lnTo>
                <a:lnTo>
                  <a:pt x="139676" y="6863"/>
                </a:lnTo>
                <a:lnTo>
                  <a:pt x="147918" y="5111"/>
                </a:lnTo>
                <a:lnTo>
                  <a:pt x="156270" y="2991"/>
                </a:lnTo>
                <a:lnTo>
                  <a:pt x="164695" y="624"/>
                </a:lnTo>
                <a:lnTo>
                  <a:pt x="172218" y="0"/>
                </a:lnTo>
                <a:lnTo>
                  <a:pt x="179138" y="535"/>
                </a:lnTo>
                <a:lnTo>
                  <a:pt x="190953" y="2718"/>
                </a:lnTo>
                <a:lnTo>
                  <a:pt x="199380" y="3688"/>
                </a:lnTo>
                <a:lnTo>
                  <a:pt x="202961" y="4899"/>
                </a:lnTo>
                <a:lnTo>
                  <a:pt x="209479" y="8785"/>
                </a:lnTo>
                <a:lnTo>
                  <a:pt x="218505" y="16328"/>
                </a:lnTo>
                <a:lnTo>
                  <a:pt x="224325" y="24342"/>
                </a:lnTo>
                <a:lnTo>
                  <a:pt x="227211" y="29146"/>
                </a:lnTo>
                <a:lnTo>
                  <a:pt x="229134" y="34254"/>
                </a:lnTo>
                <a:lnTo>
                  <a:pt x="230417" y="39564"/>
                </a:lnTo>
                <a:lnTo>
                  <a:pt x="231272" y="45009"/>
                </a:lnTo>
                <a:lnTo>
                  <a:pt x="230890" y="49591"/>
                </a:lnTo>
                <a:lnTo>
                  <a:pt x="229682" y="53599"/>
                </a:lnTo>
                <a:lnTo>
                  <a:pt x="220900" y="71426"/>
                </a:lnTo>
                <a:lnTo>
                  <a:pt x="218260" y="77680"/>
                </a:lnTo>
                <a:lnTo>
                  <a:pt x="215548" y="84707"/>
                </a:lnTo>
                <a:lnTo>
                  <a:pt x="212787" y="92250"/>
                </a:lnTo>
                <a:lnTo>
                  <a:pt x="209041" y="99183"/>
                </a:lnTo>
                <a:lnTo>
                  <a:pt x="204639" y="105710"/>
                </a:lnTo>
                <a:lnTo>
                  <a:pt x="199799" y="111966"/>
                </a:lnTo>
                <a:lnTo>
                  <a:pt x="194667" y="118042"/>
                </a:lnTo>
                <a:lnTo>
                  <a:pt x="189342" y="123998"/>
                </a:lnTo>
                <a:lnTo>
                  <a:pt x="183886" y="129873"/>
                </a:lnTo>
                <a:lnTo>
                  <a:pt x="178344" y="136648"/>
                </a:lnTo>
                <a:lnTo>
                  <a:pt x="172744" y="144021"/>
                </a:lnTo>
                <a:lnTo>
                  <a:pt x="167105" y="151795"/>
                </a:lnTo>
                <a:lnTo>
                  <a:pt x="159537" y="160787"/>
                </a:lnTo>
                <a:lnTo>
                  <a:pt x="150682" y="170592"/>
                </a:lnTo>
                <a:lnTo>
                  <a:pt x="125094" y="197515"/>
                </a:lnTo>
                <a:lnTo>
                  <a:pt x="99382" y="223678"/>
                </a:lnTo>
                <a:lnTo>
                  <a:pt x="92480" y="229664"/>
                </a:lnTo>
                <a:lnTo>
                  <a:pt x="85022" y="235560"/>
                </a:lnTo>
                <a:lnTo>
                  <a:pt x="77192" y="241396"/>
                </a:lnTo>
                <a:lnTo>
                  <a:pt x="70067" y="246238"/>
                </a:lnTo>
                <a:lnTo>
                  <a:pt x="63412" y="250420"/>
                </a:lnTo>
                <a:lnTo>
                  <a:pt x="51890" y="257605"/>
                </a:lnTo>
                <a:lnTo>
                  <a:pt x="43594" y="263974"/>
                </a:lnTo>
                <a:lnTo>
                  <a:pt x="34192" y="269979"/>
                </a:lnTo>
                <a:lnTo>
                  <a:pt x="24616" y="274871"/>
                </a:lnTo>
                <a:lnTo>
                  <a:pt x="12917" y="278578"/>
                </a:lnTo>
                <a:lnTo>
                  <a:pt x="3096" y="282820"/>
                </a:lnTo>
                <a:lnTo>
                  <a:pt x="667" y="284332"/>
                </a:lnTo>
                <a:lnTo>
                  <a:pt x="0" y="285340"/>
                </a:lnTo>
                <a:lnTo>
                  <a:pt x="509" y="286012"/>
                </a:lnTo>
                <a:lnTo>
                  <a:pt x="6153" y="286759"/>
                </a:lnTo>
                <a:lnTo>
                  <a:pt x="17501" y="287180"/>
                </a:lnTo>
                <a:lnTo>
                  <a:pt x="29436" y="287304"/>
                </a:lnTo>
                <a:lnTo>
                  <a:pt x="41552" y="286381"/>
                </a:lnTo>
                <a:lnTo>
                  <a:pt x="50118" y="284801"/>
                </a:lnTo>
                <a:lnTo>
                  <a:pt x="59637" y="282795"/>
                </a:lnTo>
                <a:lnTo>
                  <a:pt x="69794" y="281458"/>
                </a:lnTo>
                <a:lnTo>
                  <a:pt x="80375" y="280567"/>
                </a:lnTo>
                <a:lnTo>
                  <a:pt x="91239" y="279972"/>
                </a:lnTo>
                <a:lnTo>
                  <a:pt x="101339" y="278624"/>
                </a:lnTo>
                <a:lnTo>
                  <a:pt x="110930" y="276772"/>
                </a:lnTo>
                <a:lnTo>
                  <a:pt x="120182" y="274585"/>
                </a:lnTo>
                <a:lnTo>
                  <a:pt x="148241" y="267075"/>
                </a:lnTo>
                <a:lnTo>
                  <a:pt x="165058" y="262406"/>
                </a:lnTo>
                <a:lnTo>
                  <a:pt x="179127" y="259293"/>
                </a:lnTo>
                <a:lnTo>
                  <a:pt x="191364" y="257217"/>
                </a:lnTo>
                <a:lnTo>
                  <a:pt x="202379" y="255834"/>
                </a:lnTo>
                <a:lnTo>
                  <a:pt x="213533" y="253959"/>
                </a:lnTo>
                <a:lnTo>
                  <a:pt x="224779" y="251756"/>
                </a:lnTo>
                <a:lnTo>
                  <a:pt x="236085" y="249335"/>
                </a:lnTo>
                <a:lnTo>
                  <a:pt x="246481" y="247722"/>
                </a:lnTo>
                <a:lnTo>
                  <a:pt x="256269" y="246646"/>
                </a:lnTo>
                <a:lnTo>
                  <a:pt x="265652" y="245929"/>
                </a:lnTo>
                <a:lnTo>
                  <a:pt x="277622" y="245450"/>
                </a:lnTo>
                <a:lnTo>
                  <a:pt x="320822" y="244778"/>
                </a:lnTo>
                <a:lnTo>
                  <a:pt x="404432" y="2444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5) </a:t>
            </a:r>
            <a:r>
              <a:rPr lang="en-US" dirty="0"/>
              <a:t>If two events A and B are not </a:t>
            </a:r>
            <a:r>
              <a:rPr lang="en-US" dirty="0" smtClean="0"/>
              <a:t>mutually exclusive, then </a:t>
            </a:r>
            <a:r>
              <a:rPr lang="en-US" dirty="0"/>
              <a:t>the probability of either event A or event B (</a:t>
            </a:r>
            <a:r>
              <a:rPr lang="en-US" dirty="0" smtClean="0"/>
              <a:t>or both</a:t>
            </a:r>
            <a:r>
              <a:rPr lang="en-US" dirty="0"/>
              <a:t>) will occur is the sum of their </a:t>
            </a:r>
            <a:r>
              <a:rPr lang="en-US" dirty="0" smtClean="0"/>
              <a:t>separate probabilities </a:t>
            </a:r>
            <a:r>
              <a:rPr lang="en-US" dirty="0"/>
              <a:t>minus the joint probability of </a:t>
            </a:r>
            <a:r>
              <a:rPr lang="en-US" dirty="0" smtClean="0"/>
              <a:t>their simultaneous </a:t>
            </a:r>
            <a:r>
              <a:rPr lang="en-US" dirty="0"/>
              <a:t>occurrence.</a:t>
            </a:r>
          </a:p>
          <a:p>
            <a:pPr>
              <a:buNone/>
            </a:pPr>
            <a:r>
              <a:rPr lang="en-US" dirty="0" smtClean="0"/>
              <a:t>		P(A </a:t>
            </a:r>
            <a:r>
              <a:rPr lang="en-US" dirty="0"/>
              <a:t>or B) = P(A) + P(B) – P(A and B)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What is the chance of rolling an even number or a multiple of three?</a:t>
            </a:r>
            <a:endParaRPr lang="en-US" dirty="0"/>
          </a:p>
        </p:txBody>
      </p:sp>
      <p:pic>
        <p:nvPicPr>
          <p:cNvPr id="2050" name="Picture 2" descr="C:\Users\Ameena\AppData\Local\Microsoft\Windows\Temporary Internet Files\Content.IE5\22SSODGE\MCj0434806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2590800"/>
            <a:ext cx="1828572" cy="1828572"/>
          </a:xfrm>
          <a:prstGeom prst="rect">
            <a:avLst/>
          </a:prstGeom>
          <a:noFill/>
        </p:spPr>
      </p:pic>
      <p:sp>
        <p:nvSpPr>
          <p:cNvPr id="5" name="SMARTPenAnnotation124"/>
          <p:cNvSpPr/>
          <p:nvPr/>
        </p:nvSpPr>
        <p:spPr>
          <a:xfrm>
            <a:off x="1161441" y="3244038"/>
            <a:ext cx="54139" cy="534505"/>
          </a:xfrm>
          <a:custGeom>
            <a:avLst/>
            <a:gdLst/>
            <a:ahLst/>
            <a:cxnLst/>
            <a:rect l="0" t="0" r="0" b="0"/>
            <a:pathLst>
              <a:path w="54139" h="534505">
                <a:moveTo>
                  <a:pt x="15848" y="4939"/>
                </a:moveTo>
                <a:lnTo>
                  <a:pt x="11298" y="4939"/>
                </a:lnTo>
                <a:lnTo>
                  <a:pt x="9957" y="3987"/>
                </a:lnTo>
                <a:lnTo>
                  <a:pt x="9063" y="2399"/>
                </a:lnTo>
                <a:lnTo>
                  <a:pt x="8467" y="388"/>
                </a:lnTo>
                <a:lnTo>
                  <a:pt x="7118" y="0"/>
                </a:lnTo>
                <a:lnTo>
                  <a:pt x="5266" y="694"/>
                </a:lnTo>
                <a:lnTo>
                  <a:pt x="0" y="4101"/>
                </a:lnTo>
                <a:lnTo>
                  <a:pt x="520" y="8190"/>
                </a:lnTo>
                <a:lnTo>
                  <a:pt x="1819" y="14727"/>
                </a:lnTo>
                <a:lnTo>
                  <a:pt x="3638" y="22894"/>
                </a:lnTo>
                <a:lnTo>
                  <a:pt x="8199" y="47209"/>
                </a:lnTo>
                <a:lnTo>
                  <a:pt x="10749" y="61694"/>
                </a:lnTo>
                <a:lnTo>
                  <a:pt x="13401" y="74208"/>
                </a:lnTo>
                <a:lnTo>
                  <a:pt x="16122" y="85409"/>
                </a:lnTo>
                <a:lnTo>
                  <a:pt x="18888" y="95733"/>
                </a:lnTo>
                <a:lnTo>
                  <a:pt x="20732" y="105473"/>
                </a:lnTo>
                <a:lnTo>
                  <a:pt x="21962" y="114824"/>
                </a:lnTo>
                <a:lnTo>
                  <a:pt x="22782" y="123916"/>
                </a:lnTo>
                <a:lnTo>
                  <a:pt x="22376" y="135692"/>
                </a:lnTo>
                <a:lnTo>
                  <a:pt x="21152" y="149258"/>
                </a:lnTo>
                <a:lnTo>
                  <a:pt x="19384" y="164016"/>
                </a:lnTo>
                <a:lnTo>
                  <a:pt x="18206" y="177666"/>
                </a:lnTo>
                <a:lnTo>
                  <a:pt x="17420" y="190575"/>
                </a:lnTo>
                <a:lnTo>
                  <a:pt x="16896" y="202991"/>
                </a:lnTo>
                <a:lnTo>
                  <a:pt x="17499" y="214127"/>
                </a:lnTo>
                <a:lnTo>
                  <a:pt x="18854" y="224408"/>
                </a:lnTo>
                <a:lnTo>
                  <a:pt x="20710" y="234119"/>
                </a:lnTo>
                <a:lnTo>
                  <a:pt x="21947" y="244403"/>
                </a:lnTo>
                <a:lnTo>
                  <a:pt x="22771" y="255069"/>
                </a:lnTo>
                <a:lnTo>
                  <a:pt x="23321" y="265990"/>
                </a:lnTo>
                <a:lnTo>
                  <a:pt x="25593" y="279938"/>
                </a:lnTo>
                <a:lnTo>
                  <a:pt x="29012" y="295904"/>
                </a:lnTo>
                <a:lnTo>
                  <a:pt x="33197" y="313216"/>
                </a:lnTo>
                <a:lnTo>
                  <a:pt x="35986" y="328567"/>
                </a:lnTo>
                <a:lnTo>
                  <a:pt x="37846" y="342611"/>
                </a:lnTo>
                <a:lnTo>
                  <a:pt x="39086" y="355784"/>
                </a:lnTo>
                <a:lnTo>
                  <a:pt x="45382" y="410730"/>
                </a:lnTo>
                <a:lnTo>
                  <a:pt x="47920" y="427866"/>
                </a:lnTo>
                <a:lnTo>
                  <a:pt x="50564" y="443101"/>
                </a:lnTo>
                <a:lnTo>
                  <a:pt x="53280" y="457067"/>
                </a:lnTo>
                <a:lnTo>
                  <a:pt x="54138" y="471140"/>
                </a:lnTo>
                <a:lnTo>
                  <a:pt x="53757" y="485285"/>
                </a:lnTo>
                <a:lnTo>
                  <a:pt x="50853" y="519452"/>
                </a:lnTo>
                <a:lnTo>
                  <a:pt x="49663" y="523207"/>
                </a:lnTo>
                <a:lnTo>
                  <a:pt x="47916" y="526664"/>
                </a:lnTo>
                <a:lnTo>
                  <a:pt x="45799" y="529920"/>
                </a:lnTo>
                <a:lnTo>
                  <a:pt x="43436" y="532092"/>
                </a:lnTo>
                <a:lnTo>
                  <a:pt x="40908" y="533539"/>
                </a:lnTo>
                <a:lnTo>
                  <a:pt x="38270" y="534504"/>
                </a:lnTo>
                <a:lnTo>
                  <a:pt x="35558" y="534195"/>
                </a:lnTo>
                <a:lnTo>
                  <a:pt x="32798" y="533036"/>
                </a:lnTo>
                <a:lnTo>
                  <a:pt x="24421" y="5278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5"/>
          <p:cNvSpPr/>
          <p:nvPr/>
        </p:nvSpPr>
        <p:spPr>
          <a:xfrm>
            <a:off x="1040129" y="3276149"/>
            <a:ext cx="445569" cy="212859"/>
          </a:xfrm>
          <a:custGeom>
            <a:avLst/>
            <a:gdLst/>
            <a:ahLst/>
            <a:cxnLst/>
            <a:rect l="0" t="0" r="0" b="0"/>
            <a:pathLst>
              <a:path w="445569" h="212859">
                <a:moveTo>
                  <a:pt x="0" y="92843"/>
                </a:moveTo>
                <a:lnTo>
                  <a:pt x="4551" y="79191"/>
                </a:lnTo>
                <a:lnTo>
                  <a:pt x="6844" y="74216"/>
                </a:lnTo>
                <a:lnTo>
                  <a:pt x="9326" y="69948"/>
                </a:lnTo>
                <a:lnTo>
                  <a:pt x="11932" y="66150"/>
                </a:lnTo>
                <a:lnTo>
                  <a:pt x="16528" y="62665"/>
                </a:lnTo>
                <a:lnTo>
                  <a:pt x="29253" y="56253"/>
                </a:lnTo>
                <a:lnTo>
                  <a:pt x="49514" y="47688"/>
                </a:lnTo>
                <a:lnTo>
                  <a:pt x="61585" y="42737"/>
                </a:lnTo>
                <a:lnTo>
                  <a:pt x="82616" y="34696"/>
                </a:lnTo>
                <a:lnTo>
                  <a:pt x="92225" y="31218"/>
                </a:lnTo>
                <a:lnTo>
                  <a:pt x="106251" y="26995"/>
                </a:lnTo>
                <a:lnTo>
                  <a:pt x="142156" y="17222"/>
                </a:lnTo>
                <a:lnTo>
                  <a:pt x="158588" y="13854"/>
                </a:lnTo>
                <a:lnTo>
                  <a:pt x="173353" y="11609"/>
                </a:lnTo>
                <a:lnTo>
                  <a:pt x="187006" y="10112"/>
                </a:lnTo>
                <a:lnTo>
                  <a:pt x="200871" y="8162"/>
                </a:lnTo>
                <a:lnTo>
                  <a:pt x="228976" y="3455"/>
                </a:lnTo>
                <a:lnTo>
                  <a:pt x="245043" y="1818"/>
                </a:lnTo>
                <a:lnTo>
                  <a:pt x="262423" y="727"/>
                </a:lnTo>
                <a:lnTo>
                  <a:pt x="280676" y="0"/>
                </a:lnTo>
                <a:lnTo>
                  <a:pt x="298560" y="468"/>
                </a:lnTo>
                <a:lnTo>
                  <a:pt x="316198" y="1732"/>
                </a:lnTo>
                <a:lnTo>
                  <a:pt x="333671" y="3527"/>
                </a:lnTo>
                <a:lnTo>
                  <a:pt x="349130" y="5677"/>
                </a:lnTo>
                <a:lnTo>
                  <a:pt x="363246" y="8062"/>
                </a:lnTo>
                <a:lnTo>
                  <a:pt x="376466" y="10605"/>
                </a:lnTo>
                <a:lnTo>
                  <a:pt x="387185" y="13252"/>
                </a:lnTo>
                <a:lnTo>
                  <a:pt x="396236" y="15970"/>
                </a:lnTo>
                <a:lnTo>
                  <a:pt x="404175" y="18735"/>
                </a:lnTo>
                <a:lnTo>
                  <a:pt x="418076" y="24346"/>
                </a:lnTo>
                <a:lnTo>
                  <a:pt x="424450" y="27176"/>
                </a:lnTo>
                <a:lnTo>
                  <a:pt x="429652" y="30967"/>
                </a:lnTo>
                <a:lnTo>
                  <a:pt x="434072" y="35400"/>
                </a:lnTo>
                <a:lnTo>
                  <a:pt x="437972" y="40260"/>
                </a:lnTo>
                <a:lnTo>
                  <a:pt x="440571" y="44453"/>
                </a:lnTo>
                <a:lnTo>
                  <a:pt x="442304" y="48201"/>
                </a:lnTo>
                <a:lnTo>
                  <a:pt x="443460" y="51651"/>
                </a:lnTo>
                <a:lnTo>
                  <a:pt x="444744" y="58026"/>
                </a:lnTo>
                <a:lnTo>
                  <a:pt x="445086" y="61059"/>
                </a:lnTo>
                <a:lnTo>
                  <a:pt x="445314" y="64986"/>
                </a:lnTo>
                <a:lnTo>
                  <a:pt x="445568" y="74430"/>
                </a:lnTo>
                <a:lnTo>
                  <a:pt x="443730" y="79615"/>
                </a:lnTo>
                <a:lnTo>
                  <a:pt x="440600" y="84977"/>
                </a:lnTo>
                <a:lnTo>
                  <a:pt x="436609" y="90456"/>
                </a:lnTo>
                <a:lnTo>
                  <a:pt x="432043" y="96014"/>
                </a:lnTo>
                <a:lnTo>
                  <a:pt x="427094" y="101625"/>
                </a:lnTo>
                <a:lnTo>
                  <a:pt x="421889" y="107270"/>
                </a:lnTo>
                <a:lnTo>
                  <a:pt x="415562" y="112939"/>
                </a:lnTo>
                <a:lnTo>
                  <a:pt x="408487" y="118623"/>
                </a:lnTo>
                <a:lnTo>
                  <a:pt x="400912" y="124317"/>
                </a:lnTo>
                <a:lnTo>
                  <a:pt x="389195" y="130018"/>
                </a:lnTo>
                <a:lnTo>
                  <a:pt x="374716" y="135724"/>
                </a:lnTo>
                <a:lnTo>
                  <a:pt x="358396" y="141433"/>
                </a:lnTo>
                <a:lnTo>
                  <a:pt x="343706" y="147144"/>
                </a:lnTo>
                <a:lnTo>
                  <a:pt x="330102" y="152856"/>
                </a:lnTo>
                <a:lnTo>
                  <a:pt x="317224" y="158570"/>
                </a:lnTo>
                <a:lnTo>
                  <a:pt x="292753" y="169998"/>
                </a:lnTo>
                <a:lnTo>
                  <a:pt x="280894" y="175712"/>
                </a:lnTo>
                <a:lnTo>
                  <a:pt x="268225" y="180474"/>
                </a:lnTo>
                <a:lnTo>
                  <a:pt x="255017" y="184601"/>
                </a:lnTo>
                <a:lnTo>
                  <a:pt x="216213" y="194961"/>
                </a:lnTo>
                <a:lnTo>
                  <a:pt x="204150" y="198069"/>
                </a:lnTo>
                <a:lnTo>
                  <a:pt x="189440" y="201094"/>
                </a:lnTo>
                <a:lnTo>
                  <a:pt x="155316" y="206994"/>
                </a:lnTo>
                <a:lnTo>
                  <a:pt x="141644" y="208949"/>
                </a:lnTo>
                <a:lnTo>
                  <a:pt x="130625" y="210252"/>
                </a:lnTo>
                <a:lnTo>
                  <a:pt x="121373" y="211121"/>
                </a:lnTo>
                <a:lnTo>
                  <a:pt x="113301" y="211700"/>
                </a:lnTo>
                <a:lnTo>
                  <a:pt x="106014" y="212086"/>
                </a:lnTo>
                <a:lnTo>
                  <a:pt x="99251" y="212343"/>
                </a:lnTo>
                <a:lnTo>
                  <a:pt x="76081" y="212705"/>
                </a:lnTo>
                <a:lnTo>
                  <a:pt x="62071" y="212790"/>
                </a:lnTo>
                <a:lnTo>
                  <a:pt x="60008" y="2128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6"/>
          <p:cNvSpPr/>
          <p:nvPr/>
        </p:nvSpPr>
        <p:spPr>
          <a:xfrm>
            <a:off x="1531798" y="3237947"/>
            <a:ext cx="374155" cy="508236"/>
          </a:xfrm>
          <a:custGeom>
            <a:avLst/>
            <a:gdLst/>
            <a:ahLst/>
            <a:cxnLst/>
            <a:rect l="0" t="0" r="0" b="0"/>
            <a:pathLst>
              <a:path w="374155" h="508236">
                <a:moveTo>
                  <a:pt x="374154" y="11030"/>
                </a:moveTo>
                <a:lnTo>
                  <a:pt x="374154" y="1929"/>
                </a:lnTo>
                <a:lnTo>
                  <a:pt x="373201" y="200"/>
                </a:lnTo>
                <a:lnTo>
                  <a:pt x="371614" y="0"/>
                </a:lnTo>
                <a:lnTo>
                  <a:pt x="369603" y="819"/>
                </a:lnTo>
                <a:lnTo>
                  <a:pt x="362289" y="1730"/>
                </a:lnTo>
                <a:lnTo>
                  <a:pt x="357671" y="1972"/>
                </a:lnTo>
                <a:lnTo>
                  <a:pt x="347461" y="4782"/>
                </a:lnTo>
                <a:lnTo>
                  <a:pt x="342071" y="6865"/>
                </a:lnTo>
                <a:lnTo>
                  <a:pt x="328462" y="11719"/>
                </a:lnTo>
                <a:lnTo>
                  <a:pt x="296443" y="22596"/>
                </a:lnTo>
                <a:lnTo>
                  <a:pt x="288056" y="26361"/>
                </a:lnTo>
                <a:lnTo>
                  <a:pt x="279608" y="30775"/>
                </a:lnTo>
                <a:lnTo>
                  <a:pt x="271118" y="35624"/>
                </a:lnTo>
                <a:lnTo>
                  <a:pt x="258791" y="43618"/>
                </a:lnTo>
                <a:lnTo>
                  <a:pt x="227314" y="65201"/>
                </a:lnTo>
                <a:lnTo>
                  <a:pt x="207681" y="81434"/>
                </a:lnTo>
                <a:lnTo>
                  <a:pt x="186019" y="100829"/>
                </a:lnTo>
                <a:lnTo>
                  <a:pt x="163006" y="122331"/>
                </a:lnTo>
                <a:lnTo>
                  <a:pt x="141949" y="139523"/>
                </a:lnTo>
                <a:lnTo>
                  <a:pt x="122196" y="153842"/>
                </a:lnTo>
                <a:lnTo>
                  <a:pt x="103312" y="166245"/>
                </a:lnTo>
                <a:lnTo>
                  <a:pt x="87865" y="178325"/>
                </a:lnTo>
                <a:lnTo>
                  <a:pt x="74709" y="190187"/>
                </a:lnTo>
                <a:lnTo>
                  <a:pt x="63082" y="201906"/>
                </a:lnTo>
                <a:lnTo>
                  <a:pt x="53425" y="213528"/>
                </a:lnTo>
                <a:lnTo>
                  <a:pt x="45082" y="225086"/>
                </a:lnTo>
                <a:lnTo>
                  <a:pt x="37615" y="236602"/>
                </a:lnTo>
                <a:lnTo>
                  <a:pt x="31685" y="247136"/>
                </a:lnTo>
                <a:lnTo>
                  <a:pt x="26779" y="257017"/>
                </a:lnTo>
                <a:lnTo>
                  <a:pt x="22555" y="266461"/>
                </a:lnTo>
                <a:lnTo>
                  <a:pt x="17835" y="279425"/>
                </a:lnTo>
                <a:lnTo>
                  <a:pt x="12783" y="294735"/>
                </a:lnTo>
                <a:lnTo>
                  <a:pt x="7510" y="311609"/>
                </a:lnTo>
                <a:lnTo>
                  <a:pt x="3995" y="325716"/>
                </a:lnTo>
                <a:lnTo>
                  <a:pt x="1651" y="337978"/>
                </a:lnTo>
                <a:lnTo>
                  <a:pt x="89" y="349010"/>
                </a:lnTo>
                <a:lnTo>
                  <a:pt x="0" y="359223"/>
                </a:lnTo>
                <a:lnTo>
                  <a:pt x="893" y="368889"/>
                </a:lnTo>
                <a:lnTo>
                  <a:pt x="2441" y="378190"/>
                </a:lnTo>
                <a:lnTo>
                  <a:pt x="5378" y="388201"/>
                </a:lnTo>
                <a:lnTo>
                  <a:pt x="9241" y="398685"/>
                </a:lnTo>
                <a:lnTo>
                  <a:pt x="13721" y="409484"/>
                </a:lnTo>
                <a:lnTo>
                  <a:pt x="18613" y="418589"/>
                </a:lnTo>
                <a:lnTo>
                  <a:pt x="29128" y="433785"/>
                </a:lnTo>
                <a:lnTo>
                  <a:pt x="40152" y="446889"/>
                </a:lnTo>
                <a:lnTo>
                  <a:pt x="51401" y="458110"/>
                </a:lnTo>
                <a:lnTo>
                  <a:pt x="68444" y="470735"/>
                </a:lnTo>
                <a:lnTo>
                  <a:pt x="79850" y="480774"/>
                </a:lnTo>
                <a:lnTo>
                  <a:pt x="86512" y="485165"/>
                </a:lnTo>
                <a:lnTo>
                  <a:pt x="93810" y="489045"/>
                </a:lnTo>
                <a:lnTo>
                  <a:pt x="108587" y="495896"/>
                </a:lnTo>
                <a:lnTo>
                  <a:pt x="121504" y="502116"/>
                </a:lnTo>
                <a:lnTo>
                  <a:pt x="128568" y="504156"/>
                </a:lnTo>
                <a:lnTo>
                  <a:pt x="136135" y="505515"/>
                </a:lnTo>
                <a:lnTo>
                  <a:pt x="144037" y="506422"/>
                </a:lnTo>
                <a:lnTo>
                  <a:pt x="152163" y="507026"/>
                </a:lnTo>
                <a:lnTo>
                  <a:pt x="160437" y="507429"/>
                </a:lnTo>
                <a:lnTo>
                  <a:pt x="177251" y="507877"/>
                </a:lnTo>
                <a:lnTo>
                  <a:pt x="245566" y="5082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7"/>
          <p:cNvSpPr/>
          <p:nvPr/>
        </p:nvSpPr>
        <p:spPr>
          <a:xfrm>
            <a:off x="1803082" y="3386137"/>
            <a:ext cx="634366" cy="303984"/>
          </a:xfrm>
          <a:custGeom>
            <a:avLst/>
            <a:gdLst/>
            <a:ahLst/>
            <a:cxnLst/>
            <a:rect l="0" t="0" r="0" b="0"/>
            <a:pathLst>
              <a:path w="634366" h="303984">
                <a:moveTo>
                  <a:pt x="0" y="205740"/>
                </a:moveTo>
                <a:lnTo>
                  <a:pt x="31244" y="205740"/>
                </a:lnTo>
                <a:lnTo>
                  <a:pt x="45319" y="203200"/>
                </a:lnTo>
                <a:lnTo>
                  <a:pt x="60147" y="198896"/>
                </a:lnTo>
                <a:lnTo>
                  <a:pt x="87728" y="188372"/>
                </a:lnTo>
                <a:lnTo>
                  <a:pt x="120411" y="177121"/>
                </a:lnTo>
                <a:lnTo>
                  <a:pt x="134796" y="168890"/>
                </a:lnTo>
                <a:lnTo>
                  <a:pt x="147539" y="159835"/>
                </a:lnTo>
                <a:lnTo>
                  <a:pt x="159553" y="152635"/>
                </a:lnTo>
                <a:lnTo>
                  <a:pt x="172476" y="143227"/>
                </a:lnTo>
                <a:lnTo>
                  <a:pt x="179208" y="134777"/>
                </a:lnTo>
                <a:lnTo>
                  <a:pt x="185376" y="125623"/>
                </a:lnTo>
                <a:lnTo>
                  <a:pt x="191292" y="118380"/>
                </a:lnTo>
                <a:lnTo>
                  <a:pt x="197096" y="109446"/>
                </a:lnTo>
                <a:lnTo>
                  <a:pt x="201898" y="100078"/>
                </a:lnTo>
                <a:lnTo>
                  <a:pt x="204032" y="92739"/>
                </a:lnTo>
                <a:lnTo>
                  <a:pt x="203649" y="88496"/>
                </a:lnTo>
                <a:lnTo>
                  <a:pt x="202441" y="83762"/>
                </a:lnTo>
                <a:lnTo>
                  <a:pt x="198559" y="74375"/>
                </a:lnTo>
                <a:lnTo>
                  <a:pt x="193658" y="67028"/>
                </a:lnTo>
                <a:lnTo>
                  <a:pt x="185545" y="57537"/>
                </a:lnTo>
                <a:lnTo>
                  <a:pt x="182751" y="55503"/>
                </a:lnTo>
                <a:lnTo>
                  <a:pt x="164025" y="47420"/>
                </a:lnTo>
                <a:lnTo>
                  <a:pt x="153545" y="44888"/>
                </a:lnTo>
                <a:lnTo>
                  <a:pt x="148083" y="44213"/>
                </a:lnTo>
                <a:lnTo>
                  <a:pt x="136935" y="46003"/>
                </a:lnTo>
                <a:lnTo>
                  <a:pt x="119948" y="52366"/>
                </a:lnTo>
                <a:lnTo>
                  <a:pt x="102850" y="60283"/>
                </a:lnTo>
                <a:lnTo>
                  <a:pt x="92384" y="65845"/>
                </a:lnTo>
                <a:lnTo>
                  <a:pt x="84557" y="71492"/>
                </a:lnTo>
                <a:lnTo>
                  <a:pt x="77903" y="79717"/>
                </a:lnTo>
                <a:lnTo>
                  <a:pt x="71771" y="88770"/>
                </a:lnTo>
                <a:lnTo>
                  <a:pt x="65871" y="95968"/>
                </a:lnTo>
                <a:lnTo>
                  <a:pt x="63917" y="100174"/>
                </a:lnTo>
                <a:lnTo>
                  <a:pt x="62613" y="104883"/>
                </a:lnTo>
                <a:lnTo>
                  <a:pt x="61745" y="109927"/>
                </a:lnTo>
                <a:lnTo>
                  <a:pt x="61166" y="117100"/>
                </a:lnTo>
                <a:lnTo>
                  <a:pt x="60780" y="125692"/>
                </a:lnTo>
                <a:lnTo>
                  <a:pt x="60522" y="135229"/>
                </a:lnTo>
                <a:lnTo>
                  <a:pt x="61303" y="145398"/>
                </a:lnTo>
                <a:lnTo>
                  <a:pt x="62776" y="155987"/>
                </a:lnTo>
                <a:lnTo>
                  <a:pt x="64711" y="166856"/>
                </a:lnTo>
                <a:lnTo>
                  <a:pt x="66953" y="176960"/>
                </a:lnTo>
                <a:lnTo>
                  <a:pt x="69400" y="186553"/>
                </a:lnTo>
                <a:lnTo>
                  <a:pt x="71984" y="195807"/>
                </a:lnTo>
                <a:lnTo>
                  <a:pt x="76565" y="204833"/>
                </a:lnTo>
                <a:lnTo>
                  <a:pt x="82475" y="213708"/>
                </a:lnTo>
                <a:lnTo>
                  <a:pt x="89274" y="222482"/>
                </a:lnTo>
                <a:lnTo>
                  <a:pt x="94758" y="230236"/>
                </a:lnTo>
                <a:lnTo>
                  <a:pt x="99367" y="237311"/>
                </a:lnTo>
                <a:lnTo>
                  <a:pt x="103392" y="243932"/>
                </a:lnTo>
                <a:lnTo>
                  <a:pt x="107981" y="249299"/>
                </a:lnTo>
                <a:lnTo>
                  <a:pt x="118159" y="257802"/>
                </a:lnTo>
                <a:lnTo>
                  <a:pt x="129033" y="264756"/>
                </a:lnTo>
                <a:lnTo>
                  <a:pt x="143324" y="274026"/>
                </a:lnTo>
                <a:lnTo>
                  <a:pt x="146985" y="276982"/>
                </a:lnTo>
                <a:lnTo>
                  <a:pt x="151330" y="278952"/>
                </a:lnTo>
                <a:lnTo>
                  <a:pt x="161238" y="281141"/>
                </a:lnTo>
                <a:lnTo>
                  <a:pt x="174531" y="282114"/>
                </a:lnTo>
                <a:lnTo>
                  <a:pt x="193001" y="282662"/>
                </a:lnTo>
                <a:lnTo>
                  <a:pt x="197247" y="282739"/>
                </a:lnTo>
                <a:lnTo>
                  <a:pt x="207045" y="280284"/>
                </a:lnTo>
                <a:lnTo>
                  <a:pt x="223272" y="273547"/>
                </a:lnTo>
                <a:lnTo>
                  <a:pt x="240145" y="265519"/>
                </a:lnTo>
                <a:lnTo>
                  <a:pt x="251511" y="258978"/>
                </a:lnTo>
                <a:lnTo>
                  <a:pt x="262913" y="249722"/>
                </a:lnTo>
                <a:lnTo>
                  <a:pt x="267668" y="244586"/>
                </a:lnTo>
                <a:lnTo>
                  <a:pt x="271790" y="239257"/>
                </a:lnTo>
                <a:lnTo>
                  <a:pt x="275491" y="233800"/>
                </a:lnTo>
                <a:lnTo>
                  <a:pt x="287223" y="215036"/>
                </a:lnTo>
                <a:lnTo>
                  <a:pt x="294352" y="203365"/>
                </a:lnTo>
                <a:lnTo>
                  <a:pt x="300057" y="192727"/>
                </a:lnTo>
                <a:lnTo>
                  <a:pt x="304813" y="182777"/>
                </a:lnTo>
                <a:lnTo>
                  <a:pt x="312637" y="165054"/>
                </a:lnTo>
                <a:lnTo>
                  <a:pt x="319290" y="150828"/>
                </a:lnTo>
                <a:lnTo>
                  <a:pt x="322397" y="142461"/>
                </a:lnTo>
                <a:lnTo>
                  <a:pt x="325422" y="133074"/>
                </a:lnTo>
                <a:lnTo>
                  <a:pt x="328390" y="123006"/>
                </a:lnTo>
                <a:lnTo>
                  <a:pt x="330369" y="113437"/>
                </a:lnTo>
                <a:lnTo>
                  <a:pt x="331689" y="104199"/>
                </a:lnTo>
                <a:lnTo>
                  <a:pt x="332568" y="95184"/>
                </a:lnTo>
                <a:lnTo>
                  <a:pt x="334107" y="90126"/>
                </a:lnTo>
                <a:lnTo>
                  <a:pt x="336086" y="87707"/>
                </a:lnTo>
                <a:lnTo>
                  <a:pt x="338357" y="87046"/>
                </a:lnTo>
                <a:lnTo>
                  <a:pt x="339872" y="87558"/>
                </a:lnTo>
                <a:lnTo>
                  <a:pt x="340881" y="88852"/>
                </a:lnTo>
                <a:lnTo>
                  <a:pt x="341554" y="90667"/>
                </a:lnTo>
                <a:lnTo>
                  <a:pt x="347052" y="97773"/>
                </a:lnTo>
                <a:lnTo>
                  <a:pt x="352048" y="105685"/>
                </a:lnTo>
                <a:lnTo>
                  <a:pt x="354714" y="110461"/>
                </a:lnTo>
                <a:lnTo>
                  <a:pt x="360215" y="120849"/>
                </a:lnTo>
                <a:lnTo>
                  <a:pt x="371508" y="143040"/>
                </a:lnTo>
                <a:lnTo>
                  <a:pt x="375307" y="151557"/>
                </a:lnTo>
                <a:lnTo>
                  <a:pt x="384608" y="173722"/>
                </a:lnTo>
                <a:lnTo>
                  <a:pt x="388803" y="184394"/>
                </a:lnTo>
                <a:lnTo>
                  <a:pt x="396004" y="203873"/>
                </a:lnTo>
                <a:lnTo>
                  <a:pt x="399257" y="212115"/>
                </a:lnTo>
                <a:lnTo>
                  <a:pt x="402379" y="219515"/>
                </a:lnTo>
                <a:lnTo>
                  <a:pt x="408388" y="232818"/>
                </a:lnTo>
                <a:lnTo>
                  <a:pt x="414233" y="245080"/>
                </a:lnTo>
                <a:lnTo>
                  <a:pt x="418078" y="251016"/>
                </a:lnTo>
                <a:lnTo>
                  <a:pt x="422546" y="256879"/>
                </a:lnTo>
                <a:lnTo>
                  <a:pt x="427430" y="262693"/>
                </a:lnTo>
                <a:lnTo>
                  <a:pt x="431638" y="268474"/>
                </a:lnTo>
                <a:lnTo>
                  <a:pt x="435396" y="274232"/>
                </a:lnTo>
                <a:lnTo>
                  <a:pt x="438854" y="279977"/>
                </a:lnTo>
                <a:lnTo>
                  <a:pt x="442112" y="283806"/>
                </a:lnTo>
                <a:lnTo>
                  <a:pt x="445236" y="286359"/>
                </a:lnTo>
                <a:lnTo>
                  <a:pt x="461645" y="295007"/>
                </a:lnTo>
                <a:lnTo>
                  <a:pt x="477673" y="303098"/>
                </a:lnTo>
                <a:lnTo>
                  <a:pt x="482279" y="303983"/>
                </a:lnTo>
                <a:lnTo>
                  <a:pt x="486301" y="303620"/>
                </a:lnTo>
                <a:lnTo>
                  <a:pt x="489936" y="302426"/>
                </a:lnTo>
                <a:lnTo>
                  <a:pt x="496514" y="298559"/>
                </a:lnTo>
                <a:lnTo>
                  <a:pt x="505573" y="291027"/>
                </a:lnTo>
                <a:lnTo>
                  <a:pt x="508498" y="288315"/>
                </a:lnTo>
                <a:lnTo>
                  <a:pt x="511402" y="281745"/>
                </a:lnTo>
                <a:lnTo>
                  <a:pt x="514289" y="272603"/>
                </a:lnTo>
                <a:lnTo>
                  <a:pt x="517167" y="261745"/>
                </a:lnTo>
                <a:lnTo>
                  <a:pt x="519085" y="251649"/>
                </a:lnTo>
                <a:lnTo>
                  <a:pt x="520364" y="242061"/>
                </a:lnTo>
                <a:lnTo>
                  <a:pt x="521217" y="232812"/>
                </a:lnTo>
                <a:lnTo>
                  <a:pt x="523691" y="220930"/>
                </a:lnTo>
                <a:lnTo>
                  <a:pt x="527244" y="207295"/>
                </a:lnTo>
                <a:lnTo>
                  <a:pt x="531519" y="192489"/>
                </a:lnTo>
                <a:lnTo>
                  <a:pt x="535321" y="175951"/>
                </a:lnTo>
                <a:lnTo>
                  <a:pt x="538808" y="158258"/>
                </a:lnTo>
                <a:lnTo>
                  <a:pt x="542085" y="139796"/>
                </a:lnTo>
                <a:lnTo>
                  <a:pt x="545223" y="124629"/>
                </a:lnTo>
                <a:lnTo>
                  <a:pt x="548267" y="111661"/>
                </a:lnTo>
                <a:lnTo>
                  <a:pt x="551249" y="100159"/>
                </a:lnTo>
                <a:lnTo>
                  <a:pt x="557999" y="87728"/>
                </a:lnTo>
                <a:lnTo>
                  <a:pt x="567262" y="74678"/>
                </a:lnTo>
                <a:lnTo>
                  <a:pt x="578199" y="61215"/>
                </a:lnTo>
                <a:lnTo>
                  <a:pt x="586444" y="50335"/>
                </a:lnTo>
                <a:lnTo>
                  <a:pt x="592893" y="41177"/>
                </a:lnTo>
                <a:lnTo>
                  <a:pt x="598144" y="33166"/>
                </a:lnTo>
                <a:lnTo>
                  <a:pt x="603550" y="25921"/>
                </a:lnTo>
                <a:lnTo>
                  <a:pt x="609059" y="19186"/>
                </a:lnTo>
                <a:lnTo>
                  <a:pt x="614637" y="12791"/>
                </a:lnTo>
                <a:lnTo>
                  <a:pt x="623375" y="5685"/>
                </a:lnTo>
                <a:lnTo>
                  <a:pt x="63436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8"/>
          <p:cNvSpPr/>
          <p:nvPr/>
        </p:nvSpPr>
        <p:spPr>
          <a:xfrm>
            <a:off x="2471737" y="3400435"/>
            <a:ext cx="617176" cy="275427"/>
          </a:xfrm>
          <a:custGeom>
            <a:avLst/>
            <a:gdLst/>
            <a:ahLst/>
            <a:cxnLst/>
            <a:rect l="0" t="0" r="0" b="0"/>
            <a:pathLst>
              <a:path w="617176" h="275427">
                <a:moveTo>
                  <a:pt x="0" y="140007"/>
                </a:moveTo>
                <a:lnTo>
                  <a:pt x="9102" y="144558"/>
                </a:lnTo>
                <a:lnTo>
                  <a:pt x="18650" y="146792"/>
                </a:lnTo>
                <a:lnTo>
                  <a:pt x="35751" y="148227"/>
                </a:lnTo>
                <a:lnTo>
                  <a:pt x="49857" y="148475"/>
                </a:lnTo>
                <a:lnTo>
                  <a:pt x="65656" y="143453"/>
                </a:lnTo>
                <a:lnTo>
                  <a:pt x="83473" y="135823"/>
                </a:lnTo>
                <a:lnTo>
                  <a:pt x="97742" y="129258"/>
                </a:lnTo>
                <a:lnTo>
                  <a:pt x="104214" y="125221"/>
                </a:lnTo>
                <a:lnTo>
                  <a:pt x="110433" y="120625"/>
                </a:lnTo>
                <a:lnTo>
                  <a:pt x="116485" y="115655"/>
                </a:lnTo>
                <a:lnTo>
                  <a:pt x="128288" y="107594"/>
                </a:lnTo>
                <a:lnTo>
                  <a:pt x="139885" y="99884"/>
                </a:lnTo>
                <a:lnTo>
                  <a:pt x="145644" y="95161"/>
                </a:lnTo>
                <a:lnTo>
                  <a:pt x="151388" y="90107"/>
                </a:lnTo>
                <a:lnTo>
                  <a:pt x="157123" y="83881"/>
                </a:lnTo>
                <a:lnTo>
                  <a:pt x="162851" y="76872"/>
                </a:lnTo>
                <a:lnTo>
                  <a:pt x="168575" y="69342"/>
                </a:lnTo>
                <a:lnTo>
                  <a:pt x="173343" y="62417"/>
                </a:lnTo>
                <a:lnTo>
                  <a:pt x="177475" y="55895"/>
                </a:lnTo>
                <a:lnTo>
                  <a:pt x="181181" y="49643"/>
                </a:lnTo>
                <a:lnTo>
                  <a:pt x="183653" y="44522"/>
                </a:lnTo>
                <a:lnTo>
                  <a:pt x="186399" y="36292"/>
                </a:lnTo>
                <a:lnTo>
                  <a:pt x="190940" y="32763"/>
                </a:lnTo>
                <a:lnTo>
                  <a:pt x="206147" y="26303"/>
                </a:lnTo>
                <a:lnTo>
                  <a:pt x="210774" y="23247"/>
                </a:lnTo>
                <a:lnTo>
                  <a:pt x="212906" y="20257"/>
                </a:lnTo>
                <a:lnTo>
                  <a:pt x="213375" y="17311"/>
                </a:lnTo>
                <a:lnTo>
                  <a:pt x="212735" y="14395"/>
                </a:lnTo>
                <a:lnTo>
                  <a:pt x="209484" y="8615"/>
                </a:lnTo>
                <a:lnTo>
                  <a:pt x="207283" y="6692"/>
                </a:lnTo>
                <a:lnTo>
                  <a:pt x="204864" y="5410"/>
                </a:lnTo>
                <a:lnTo>
                  <a:pt x="202299" y="4556"/>
                </a:lnTo>
                <a:lnTo>
                  <a:pt x="189586" y="3354"/>
                </a:lnTo>
                <a:lnTo>
                  <a:pt x="179193" y="5612"/>
                </a:lnTo>
                <a:lnTo>
                  <a:pt x="162632" y="12239"/>
                </a:lnTo>
                <a:lnTo>
                  <a:pt x="156999" y="14823"/>
                </a:lnTo>
                <a:lnTo>
                  <a:pt x="147528" y="17499"/>
                </a:lnTo>
                <a:lnTo>
                  <a:pt x="135500" y="20235"/>
                </a:lnTo>
                <a:lnTo>
                  <a:pt x="121766" y="23011"/>
                </a:lnTo>
                <a:lnTo>
                  <a:pt x="111657" y="26768"/>
                </a:lnTo>
                <a:lnTo>
                  <a:pt x="103966" y="31176"/>
                </a:lnTo>
                <a:lnTo>
                  <a:pt x="97885" y="36021"/>
                </a:lnTo>
                <a:lnTo>
                  <a:pt x="91927" y="41156"/>
                </a:lnTo>
                <a:lnTo>
                  <a:pt x="86050" y="46484"/>
                </a:lnTo>
                <a:lnTo>
                  <a:pt x="80226" y="51941"/>
                </a:lnTo>
                <a:lnTo>
                  <a:pt x="74439" y="60341"/>
                </a:lnTo>
                <a:lnTo>
                  <a:pt x="68676" y="70704"/>
                </a:lnTo>
                <a:lnTo>
                  <a:pt x="62929" y="82375"/>
                </a:lnTo>
                <a:lnTo>
                  <a:pt x="59098" y="92061"/>
                </a:lnTo>
                <a:lnTo>
                  <a:pt x="56543" y="100423"/>
                </a:lnTo>
                <a:lnTo>
                  <a:pt x="54841" y="107903"/>
                </a:lnTo>
                <a:lnTo>
                  <a:pt x="53705" y="115746"/>
                </a:lnTo>
                <a:lnTo>
                  <a:pt x="52949" y="123833"/>
                </a:lnTo>
                <a:lnTo>
                  <a:pt x="52444" y="132082"/>
                </a:lnTo>
                <a:lnTo>
                  <a:pt x="51884" y="156487"/>
                </a:lnTo>
                <a:lnTo>
                  <a:pt x="51734" y="170997"/>
                </a:lnTo>
                <a:lnTo>
                  <a:pt x="52587" y="182574"/>
                </a:lnTo>
                <a:lnTo>
                  <a:pt x="54108" y="192198"/>
                </a:lnTo>
                <a:lnTo>
                  <a:pt x="56074" y="200518"/>
                </a:lnTo>
                <a:lnTo>
                  <a:pt x="59290" y="207971"/>
                </a:lnTo>
                <a:lnTo>
                  <a:pt x="63339" y="214843"/>
                </a:lnTo>
                <a:lnTo>
                  <a:pt x="67944" y="221330"/>
                </a:lnTo>
                <a:lnTo>
                  <a:pt x="71966" y="227560"/>
                </a:lnTo>
                <a:lnTo>
                  <a:pt x="75600" y="233618"/>
                </a:lnTo>
                <a:lnTo>
                  <a:pt x="78975" y="239562"/>
                </a:lnTo>
                <a:lnTo>
                  <a:pt x="84082" y="244477"/>
                </a:lnTo>
                <a:lnTo>
                  <a:pt x="97377" y="252478"/>
                </a:lnTo>
                <a:lnTo>
                  <a:pt x="122352" y="265376"/>
                </a:lnTo>
                <a:lnTo>
                  <a:pt x="139863" y="273250"/>
                </a:lnTo>
                <a:lnTo>
                  <a:pt x="151379" y="275426"/>
                </a:lnTo>
                <a:lnTo>
                  <a:pt x="165387" y="273853"/>
                </a:lnTo>
                <a:lnTo>
                  <a:pt x="181138" y="269979"/>
                </a:lnTo>
                <a:lnTo>
                  <a:pt x="197663" y="265083"/>
                </a:lnTo>
                <a:lnTo>
                  <a:pt x="214533" y="257191"/>
                </a:lnTo>
                <a:lnTo>
                  <a:pt x="223032" y="252420"/>
                </a:lnTo>
                <a:lnTo>
                  <a:pt x="230603" y="247334"/>
                </a:lnTo>
                <a:lnTo>
                  <a:pt x="237555" y="242038"/>
                </a:lnTo>
                <a:lnTo>
                  <a:pt x="244095" y="236603"/>
                </a:lnTo>
                <a:lnTo>
                  <a:pt x="250360" y="231074"/>
                </a:lnTo>
                <a:lnTo>
                  <a:pt x="262401" y="219851"/>
                </a:lnTo>
                <a:lnTo>
                  <a:pt x="284441" y="198272"/>
                </a:lnTo>
                <a:lnTo>
                  <a:pt x="290593" y="189328"/>
                </a:lnTo>
                <a:lnTo>
                  <a:pt x="295646" y="179555"/>
                </a:lnTo>
                <a:lnTo>
                  <a:pt x="299967" y="169230"/>
                </a:lnTo>
                <a:lnTo>
                  <a:pt x="304753" y="159489"/>
                </a:lnTo>
                <a:lnTo>
                  <a:pt x="309849" y="150137"/>
                </a:lnTo>
                <a:lnTo>
                  <a:pt x="315151" y="141046"/>
                </a:lnTo>
                <a:lnTo>
                  <a:pt x="320591" y="129270"/>
                </a:lnTo>
                <a:lnTo>
                  <a:pt x="326122" y="115704"/>
                </a:lnTo>
                <a:lnTo>
                  <a:pt x="331715" y="100945"/>
                </a:lnTo>
                <a:lnTo>
                  <a:pt x="335443" y="88248"/>
                </a:lnTo>
                <a:lnTo>
                  <a:pt x="337929" y="76926"/>
                </a:lnTo>
                <a:lnTo>
                  <a:pt x="339586" y="66521"/>
                </a:lnTo>
                <a:lnTo>
                  <a:pt x="345453" y="55774"/>
                </a:lnTo>
                <a:lnTo>
                  <a:pt x="354127" y="44799"/>
                </a:lnTo>
                <a:lnTo>
                  <a:pt x="364672" y="33673"/>
                </a:lnTo>
                <a:lnTo>
                  <a:pt x="370750" y="25302"/>
                </a:lnTo>
                <a:lnTo>
                  <a:pt x="373849" y="18770"/>
                </a:lnTo>
                <a:lnTo>
                  <a:pt x="374963" y="13462"/>
                </a:lnTo>
                <a:lnTo>
                  <a:pt x="376200" y="5025"/>
                </a:lnTo>
                <a:lnTo>
                  <a:pt x="376530" y="1441"/>
                </a:lnTo>
                <a:lnTo>
                  <a:pt x="377703" y="5"/>
                </a:lnTo>
                <a:lnTo>
                  <a:pt x="379437" y="0"/>
                </a:lnTo>
                <a:lnTo>
                  <a:pt x="381545" y="949"/>
                </a:lnTo>
                <a:lnTo>
                  <a:pt x="379141" y="4439"/>
                </a:lnTo>
                <a:lnTo>
                  <a:pt x="373728" y="9623"/>
                </a:lnTo>
                <a:lnTo>
                  <a:pt x="366309" y="15937"/>
                </a:lnTo>
                <a:lnTo>
                  <a:pt x="363269" y="22051"/>
                </a:lnTo>
                <a:lnTo>
                  <a:pt x="363147" y="28032"/>
                </a:lnTo>
                <a:lnTo>
                  <a:pt x="364970" y="33925"/>
                </a:lnTo>
                <a:lnTo>
                  <a:pt x="366186" y="40711"/>
                </a:lnTo>
                <a:lnTo>
                  <a:pt x="366996" y="48092"/>
                </a:lnTo>
                <a:lnTo>
                  <a:pt x="367537" y="55870"/>
                </a:lnTo>
                <a:lnTo>
                  <a:pt x="369802" y="67723"/>
                </a:lnTo>
                <a:lnTo>
                  <a:pt x="373217" y="82293"/>
                </a:lnTo>
                <a:lnTo>
                  <a:pt x="377399" y="98673"/>
                </a:lnTo>
                <a:lnTo>
                  <a:pt x="380187" y="112452"/>
                </a:lnTo>
                <a:lnTo>
                  <a:pt x="382045" y="124494"/>
                </a:lnTo>
                <a:lnTo>
                  <a:pt x="383284" y="135380"/>
                </a:lnTo>
                <a:lnTo>
                  <a:pt x="384110" y="145495"/>
                </a:lnTo>
                <a:lnTo>
                  <a:pt x="384661" y="155096"/>
                </a:lnTo>
                <a:lnTo>
                  <a:pt x="385273" y="173383"/>
                </a:lnTo>
                <a:lnTo>
                  <a:pt x="385666" y="208407"/>
                </a:lnTo>
                <a:lnTo>
                  <a:pt x="385757" y="254932"/>
                </a:lnTo>
                <a:lnTo>
                  <a:pt x="386711" y="257581"/>
                </a:lnTo>
                <a:lnTo>
                  <a:pt x="390312" y="263065"/>
                </a:lnTo>
                <a:lnTo>
                  <a:pt x="390700" y="264908"/>
                </a:lnTo>
                <a:lnTo>
                  <a:pt x="390007" y="266137"/>
                </a:lnTo>
                <a:lnTo>
                  <a:pt x="388592" y="266956"/>
                </a:lnTo>
                <a:lnTo>
                  <a:pt x="387649" y="266550"/>
                </a:lnTo>
                <a:lnTo>
                  <a:pt x="387020" y="265326"/>
                </a:lnTo>
                <a:lnTo>
                  <a:pt x="386322" y="261427"/>
                </a:lnTo>
                <a:lnTo>
                  <a:pt x="385928" y="252924"/>
                </a:lnTo>
                <a:lnTo>
                  <a:pt x="385769" y="206728"/>
                </a:lnTo>
                <a:lnTo>
                  <a:pt x="387672" y="197823"/>
                </a:lnTo>
                <a:lnTo>
                  <a:pt x="390845" y="188076"/>
                </a:lnTo>
                <a:lnTo>
                  <a:pt x="394866" y="177768"/>
                </a:lnTo>
                <a:lnTo>
                  <a:pt x="401874" y="158695"/>
                </a:lnTo>
                <a:lnTo>
                  <a:pt x="405076" y="149608"/>
                </a:lnTo>
                <a:lnTo>
                  <a:pt x="409116" y="140693"/>
                </a:lnTo>
                <a:lnTo>
                  <a:pt x="413714" y="131892"/>
                </a:lnTo>
                <a:lnTo>
                  <a:pt x="418684" y="123167"/>
                </a:lnTo>
                <a:lnTo>
                  <a:pt x="424855" y="115445"/>
                </a:lnTo>
                <a:lnTo>
                  <a:pt x="431827" y="108393"/>
                </a:lnTo>
                <a:lnTo>
                  <a:pt x="439332" y="101786"/>
                </a:lnTo>
                <a:lnTo>
                  <a:pt x="446241" y="94524"/>
                </a:lnTo>
                <a:lnTo>
                  <a:pt x="452751" y="86825"/>
                </a:lnTo>
                <a:lnTo>
                  <a:pt x="458997" y="78835"/>
                </a:lnTo>
                <a:lnTo>
                  <a:pt x="465065" y="72555"/>
                </a:lnTo>
                <a:lnTo>
                  <a:pt x="471016" y="67417"/>
                </a:lnTo>
                <a:lnTo>
                  <a:pt x="476888" y="63039"/>
                </a:lnTo>
                <a:lnTo>
                  <a:pt x="491033" y="53094"/>
                </a:lnTo>
                <a:lnTo>
                  <a:pt x="498805" y="47775"/>
                </a:lnTo>
                <a:lnTo>
                  <a:pt x="509981" y="41865"/>
                </a:lnTo>
                <a:lnTo>
                  <a:pt x="524168" y="35998"/>
                </a:lnTo>
                <a:lnTo>
                  <a:pt x="529468" y="33520"/>
                </a:lnTo>
                <a:lnTo>
                  <a:pt x="534906" y="32821"/>
                </a:lnTo>
                <a:lnTo>
                  <a:pt x="546028" y="34584"/>
                </a:lnTo>
                <a:lnTo>
                  <a:pt x="563000" y="40932"/>
                </a:lnTo>
                <a:lnTo>
                  <a:pt x="580094" y="48845"/>
                </a:lnTo>
                <a:lnTo>
                  <a:pt x="584849" y="52562"/>
                </a:lnTo>
                <a:lnTo>
                  <a:pt x="588972" y="56946"/>
                </a:lnTo>
                <a:lnTo>
                  <a:pt x="592673" y="61773"/>
                </a:lnTo>
                <a:lnTo>
                  <a:pt x="596093" y="66895"/>
                </a:lnTo>
                <a:lnTo>
                  <a:pt x="599325" y="72216"/>
                </a:lnTo>
                <a:lnTo>
                  <a:pt x="602433" y="77668"/>
                </a:lnTo>
                <a:lnTo>
                  <a:pt x="605457" y="84160"/>
                </a:lnTo>
                <a:lnTo>
                  <a:pt x="608425" y="91346"/>
                </a:lnTo>
                <a:lnTo>
                  <a:pt x="611357" y="98994"/>
                </a:lnTo>
                <a:lnTo>
                  <a:pt x="613311" y="110760"/>
                </a:lnTo>
                <a:lnTo>
                  <a:pt x="614614" y="125271"/>
                </a:lnTo>
                <a:lnTo>
                  <a:pt x="616062" y="155366"/>
                </a:lnTo>
                <a:lnTo>
                  <a:pt x="616877" y="187420"/>
                </a:lnTo>
                <a:lnTo>
                  <a:pt x="617152" y="208181"/>
                </a:lnTo>
                <a:lnTo>
                  <a:pt x="617175" y="208316"/>
                </a:lnTo>
                <a:lnTo>
                  <a:pt x="612656" y="208507"/>
                </a:lnTo>
                <a:lnTo>
                  <a:pt x="611319" y="207581"/>
                </a:lnTo>
                <a:lnTo>
                  <a:pt x="610429" y="206011"/>
                </a:lnTo>
                <a:lnTo>
                  <a:pt x="608648" y="2000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9"/>
          <p:cNvSpPr/>
          <p:nvPr/>
        </p:nvSpPr>
        <p:spPr>
          <a:xfrm>
            <a:off x="3063239" y="3214687"/>
            <a:ext cx="325492" cy="522924"/>
          </a:xfrm>
          <a:custGeom>
            <a:avLst/>
            <a:gdLst/>
            <a:ahLst/>
            <a:cxnLst/>
            <a:rect l="0" t="0" r="0" b="0"/>
            <a:pathLst>
              <a:path w="325492" h="522924">
                <a:moveTo>
                  <a:pt x="0" y="0"/>
                </a:moveTo>
                <a:lnTo>
                  <a:pt x="18204" y="9102"/>
                </a:lnTo>
                <a:lnTo>
                  <a:pt x="25471" y="11783"/>
                </a:lnTo>
                <a:lnTo>
                  <a:pt x="32221" y="13570"/>
                </a:lnTo>
                <a:lnTo>
                  <a:pt x="38626" y="14762"/>
                </a:lnTo>
                <a:lnTo>
                  <a:pt x="44801" y="16509"/>
                </a:lnTo>
                <a:lnTo>
                  <a:pt x="50822" y="18626"/>
                </a:lnTo>
                <a:lnTo>
                  <a:pt x="56742" y="20990"/>
                </a:lnTo>
                <a:lnTo>
                  <a:pt x="96928" y="37969"/>
                </a:lnTo>
                <a:lnTo>
                  <a:pt x="109387" y="44363"/>
                </a:lnTo>
                <a:lnTo>
                  <a:pt x="119597" y="50530"/>
                </a:lnTo>
                <a:lnTo>
                  <a:pt x="231665" y="128292"/>
                </a:lnTo>
                <a:lnTo>
                  <a:pt x="243026" y="136963"/>
                </a:lnTo>
                <a:lnTo>
                  <a:pt x="253457" y="145601"/>
                </a:lnTo>
                <a:lnTo>
                  <a:pt x="263269" y="154217"/>
                </a:lnTo>
                <a:lnTo>
                  <a:pt x="272668" y="162819"/>
                </a:lnTo>
                <a:lnTo>
                  <a:pt x="290731" y="179997"/>
                </a:lnTo>
                <a:lnTo>
                  <a:pt x="294786" y="188578"/>
                </a:lnTo>
                <a:lnTo>
                  <a:pt x="295584" y="197156"/>
                </a:lnTo>
                <a:lnTo>
                  <a:pt x="294211" y="205732"/>
                </a:lnTo>
                <a:lnTo>
                  <a:pt x="295201" y="215260"/>
                </a:lnTo>
                <a:lnTo>
                  <a:pt x="297766" y="225422"/>
                </a:lnTo>
                <a:lnTo>
                  <a:pt x="301381" y="236006"/>
                </a:lnTo>
                <a:lnTo>
                  <a:pt x="305696" y="245920"/>
                </a:lnTo>
                <a:lnTo>
                  <a:pt x="310477" y="255387"/>
                </a:lnTo>
                <a:lnTo>
                  <a:pt x="315570" y="264555"/>
                </a:lnTo>
                <a:lnTo>
                  <a:pt x="318965" y="273525"/>
                </a:lnTo>
                <a:lnTo>
                  <a:pt x="321229" y="282363"/>
                </a:lnTo>
                <a:lnTo>
                  <a:pt x="322738" y="291112"/>
                </a:lnTo>
                <a:lnTo>
                  <a:pt x="323744" y="300755"/>
                </a:lnTo>
                <a:lnTo>
                  <a:pt x="324414" y="310993"/>
                </a:lnTo>
                <a:lnTo>
                  <a:pt x="325159" y="331577"/>
                </a:lnTo>
                <a:lnTo>
                  <a:pt x="325491" y="350250"/>
                </a:lnTo>
                <a:lnTo>
                  <a:pt x="324626" y="360183"/>
                </a:lnTo>
                <a:lnTo>
                  <a:pt x="323098" y="370614"/>
                </a:lnTo>
                <a:lnTo>
                  <a:pt x="321126" y="381379"/>
                </a:lnTo>
                <a:lnTo>
                  <a:pt x="318859" y="391413"/>
                </a:lnTo>
                <a:lnTo>
                  <a:pt x="316396" y="400959"/>
                </a:lnTo>
                <a:lnTo>
                  <a:pt x="313800" y="410181"/>
                </a:lnTo>
                <a:lnTo>
                  <a:pt x="308377" y="425508"/>
                </a:lnTo>
                <a:lnTo>
                  <a:pt x="302792" y="439622"/>
                </a:lnTo>
                <a:lnTo>
                  <a:pt x="297134" y="455420"/>
                </a:lnTo>
                <a:lnTo>
                  <a:pt x="288905" y="469427"/>
                </a:lnTo>
                <a:lnTo>
                  <a:pt x="278898" y="482002"/>
                </a:lnTo>
                <a:lnTo>
                  <a:pt x="273562" y="488022"/>
                </a:lnTo>
                <a:lnTo>
                  <a:pt x="262553" y="499791"/>
                </a:lnTo>
                <a:lnTo>
                  <a:pt x="251311" y="511372"/>
                </a:lnTo>
                <a:lnTo>
                  <a:pt x="242504" y="517789"/>
                </a:lnTo>
                <a:lnTo>
                  <a:pt x="235415" y="520641"/>
                </a:lnTo>
                <a:lnTo>
                  <a:pt x="232191" y="521402"/>
                </a:lnTo>
                <a:lnTo>
                  <a:pt x="222886" y="5229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0"/>
          <p:cNvSpPr/>
          <p:nvPr/>
        </p:nvSpPr>
        <p:spPr>
          <a:xfrm>
            <a:off x="3551872" y="3369582"/>
            <a:ext cx="317183" cy="25129"/>
          </a:xfrm>
          <a:custGeom>
            <a:avLst/>
            <a:gdLst/>
            <a:ahLst/>
            <a:cxnLst/>
            <a:rect l="0" t="0" r="0" b="0"/>
            <a:pathLst>
              <a:path w="317183" h="25129">
                <a:moveTo>
                  <a:pt x="0" y="25128"/>
                </a:moveTo>
                <a:lnTo>
                  <a:pt x="46006" y="25128"/>
                </a:lnTo>
                <a:lnTo>
                  <a:pt x="60198" y="24175"/>
                </a:lnTo>
                <a:lnTo>
                  <a:pt x="101367" y="20577"/>
                </a:lnTo>
                <a:lnTo>
                  <a:pt x="143795" y="15802"/>
                </a:lnTo>
                <a:lnTo>
                  <a:pt x="164443" y="13196"/>
                </a:lnTo>
                <a:lnTo>
                  <a:pt x="180114" y="11458"/>
                </a:lnTo>
                <a:lnTo>
                  <a:pt x="192466" y="10300"/>
                </a:lnTo>
                <a:lnTo>
                  <a:pt x="202606" y="9528"/>
                </a:lnTo>
                <a:lnTo>
                  <a:pt x="212223" y="8060"/>
                </a:lnTo>
                <a:lnTo>
                  <a:pt x="221492" y="6129"/>
                </a:lnTo>
                <a:lnTo>
                  <a:pt x="230529" y="3889"/>
                </a:lnTo>
                <a:lnTo>
                  <a:pt x="242268" y="2396"/>
                </a:lnTo>
                <a:lnTo>
                  <a:pt x="255810" y="1401"/>
                </a:lnTo>
                <a:lnTo>
                  <a:pt x="289473" y="0"/>
                </a:lnTo>
                <a:lnTo>
                  <a:pt x="317182" y="79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1"/>
          <p:cNvSpPr/>
          <p:nvPr/>
        </p:nvSpPr>
        <p:spPr>
          <a:xfrm>
            <a:off x="3500437" y="3490211"/>
            <a:ext cx="368618" cy="33087"/>
          </a:xfrm>
          <a:custGeom>
            <a:avLst/>
            <a:gdLst/>
            <a:ahLst/>
            <a:cxnLst/>
            <a:rect l="0" t="0" r="0" b="0"/>
            <a:pathLst>
              <a:path w="368618" h="33087">
                <a:moveTo>
                  <a:pt x="0" y="33086"/>
                </a:moveTo>
                <a:lnTo>
                  <a:pt x="4551" y="33086"/>
                </a:lnTo>
                <a:lnTo>
                  <a:pt x="9701" y="32134"/>
                </a:lnTo>
                <a:lnTo>
                  <a:pt x="25584" y="28535"/>
                </a:lnTo>
                <a:lnTo>
                  <a:pt x="34201" y="27195"/>
                </a:lnTo>
                <a:lnTo>
                  <a:pt x="42803" y="26301"/>
                </a:lnTo>
                <a:lnTo>
                  <a:pt x="51396" y="25705"/>
                </a:lnTo>
                <a:lnTo>
                  <a:pt x="59981" y="25308"/>
                </a:lnTo>
                <a:lnTo>
                  <a:pt x="77141" y="24867"/>
                </a:lnTo>
                <a:lnTo>
                  <a:pt x="89527" y="23796"/>
                </a:lnTo>
                <a:lnTo>
                  <a:pt x="121070" y="20068"/>
                </a:lnTo>
                <a:lnTo>
                  <a:pt x="135006" y="17739"/>
                </a:lnTo>
                <a:lnTo>
                  <a:pt x="147154" y="15235"/>
                </a:lnTo>
                <a:lnTo>
                  <a:pt x="158110" y="12613"/>
                </a:lnTo>
                <a:lnTo>
                  <a:pt x="168272" y="10865"/>
                </a:lnTo>
                <a:lnTo>
                  <a:pt x="177903" y="9700"/>
                </a:lnTo>
                <a:lnTo>
                  <a:pt x="187182" y="8923"/>
                </a:lnTo>
                <a:lnTo>
                  <a:pt x="196226" y="8404"/>
                </a:lnTo>
                <a:lnTo>
                  <a:pt x="213894" y="7829"/>
                </a:lnTo>
                <a:lnTo>
                  <a:pt x="239906" y="7505"/>
                </a:lnTo>
                <a:lnTo>
                  <a:pt x="248520" y="6507"/>
                </a:lnTo>
                <a:lnTo>
                  <a:pt x="257120" y="4889"/>
                </a:lnTo>
                <a:lnTo>
                  <a:pt x="265711" y="2858"/>
                </a:lnTo>
                <a:lnTo>
                  <a:pt x="273343" y="1504"/>
                </a:lnTo>
                <a:lnTo>
                  <a:pt x="280336" y="601"/>
                </a:lnTo>
                <a:lnTo>
                  <a:pt x="286903" y="0"/>
                </a:lnTo>
                <a:lnTo>
                  <a:pt x="294139" y="551"/>
                </a:lnTo>
                <a:lnTo>
                  <a:pt x="301820" y="1871"/>
                </a:lnTo>
                <a:lnTo>
                  <a:pt x="309798" y="3704"/>
                </a:lnTo>
                <a:lnTo>
                  <a:pt x="317023" y="4925"/>
                </a:lnTo>
                <a:lnTo>
                  <a:pt x="323743" y="5740"/>
                </a:lnTo>
                <a:lnTo>
                  <a:pt x="330129" y="6282"/>
                </a:lnTo>
                <a:lnTo>
                  <a:pt x="339764" y="6886"/>
                </a:lnTo>
                <a:lnTo>
                  <a:pt x="348174" y="7154"/>
                </a:lnTo>
                <a:lnTo>
                  <a:pt x="368617" y="73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2"/>
          <p:cNvSpPr/>
          <p:nvPr/>
        </p:nvSpPr>
        <p:spPr>
          <a:xfrm>
            <a:off x="4151947" y="3154680"/>
            <a:ext cx="34291" cy="284646"/>
          </a:xfrm>
          <a:custGeom>
            <a:avLst/>
            <a:gdLst/>
            <a:ahLst/>
            <a:cxnLst/>
            <a:rect l="0" t="0" r="0" b="0"/>
            <a:pathLst>
              <a:path w="34291" h="284646">
                <a:moveTo>
                  <a:pt x="0" y="0"/>
                </a:moveTo>
                <a:lnTo>
                  <a:pt x="0" y="23863"/>
                </a:lnTo>
                <a:lnTo>
                  <a:pt x="953" y="31149"/>
                </a:lnTo>
                <a:lnTo>
                  <a:pt x="2540" y="39816"/>
                </a:lnTo>
                <a:lnTo>
                  <a:pt x="11932" y="85652"/>
                </a:lnTo>
                <a:lnTo>
                  <a:pt x="13670" y="96154"/>
                </a:lnTo>
                <a:lnTo>
                  <a:pt x="14828" y="105060"/>
                </a:lnTo>
                <a:lnTo>
                  <a:pt x="15600" y="112902"/>
                </a:lnTo>
                <a:lnTo>
                  <a:pt x="16115" y="120988"/>
                </a:lnTo>
                <a:lnTo>
                  <a:pt x="16459" y="129236"/>
                </a:lnTo>
                <a:lnTo>
                  <a:pt x="16840" y="147925"/>
                </a:lnTo>
                <a:lnTo>
                  <a:pt x="17009" y="172107"/>
                </a:lnTo>
                <a:lnTo>
                  <a:pt x="18007" y="182365"/>
                </a:lnTo>
                <a:lnTo>
                  <a:pt x="19625" y="191109"/>
                </a:lnTo>
                <a:lnTo>
                  <a:pt x="21655" y="198843"/>
                </a:lnTo>
                <a:lnTo>
                  <a:pt x="23962" y="205905"/>
                </a:lnTo>
                <a:lnTo>
                  <a:pt x="26452" y="212517"/>
                </a:lnTo>
                <a:lnTo>
                  <a:pt x="29065" y="218831"/>
                </a:lnTo>
                <a:lnTo>
                  <a:pt x="30806" y="225897"/>
                </a:lnTo>
                <a:lnTo>
                  <a:pt x="31968" y="233465"/>
                </a:lnTo>
                <a:lnTo>
                  <a:pt x="32742" y="241368"/>
                </a:lnTo>
                <a:lnTo>
                  <a:pt x="33258" y="247590"/>
                </a:lnTo>
                <a:lnTo>
                  <a:pt x="33602" y="252690"/>
                </a:lnTo>
                <a:lnTo>
                  <a:pt x="33832" y="257042"/>
                </a:lnTo>
                <a:lnTo>
                  <a:pt x="33032" y="260896"/>
                </a:lnTo>
                <a:lnTo>
                  <a:pt x="31546" y="264418"/>
                </a:lnTo>
                <a:lnTo>
                  <a:pt x="29603" y="267719"/>
                </a:lnTo>
                <a:lnTo>
                  <a:pt x="28308" y="270872"/>
                </a:lnTo>
                <a:lnTo>
                  <a:pt x="27445" y="273926"/>
                </a:lnTo>
                <a:lnTo>
                  <a:pt x="26869" y="276915"/>
                </a:lnTo>
                <a:lnTo>
                  <a:pt x="27438" y="278907"/>
                </a:lnTo>
                <a:lnTo>
                  <a:pt x="28769" y="280235"/>
                </a:lnTo>
                <a:lnTo>
                  <a:pt x="30610" y="281121"/>
                </a:lnTo>
                <a:lnTo>
                  <a:pt x="31837" y="282664"/>
                </a:lnTo>
                <a:lnTo>
                  <a:pt x="32654" y="284645"/>
                </a:lnTo>
                <a:lnTo>
                  <a:pt x="34290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3"/>
          <p:cNvSpPr/>
          <p:nvPr/>
        </p:nvSpPr>
        <p:spPr>
          <a:xfrm>
            <a:off x="4289107" y="3128962"/>
            <a:ext cx="110252" cy="591504"/>
          </a:xfrm>
          <a:custGeom>
            <a:avLst/>
            <a:gdLst/>
            <a:ahLst/>
            <a:cxnLst/>
            <a:rect l="0" t="0" r="0" b="0"/>
            <a:pathLst>
              <a:path w="110252" h="591504">
                <a:moveTo>
                  <a:pt x="102870" y="0"/>
                </a:moveTo>
                <a:lnTo>
                  <a:pt x="107421" y="9102"/>
                </a:lnTo>
                <a:lnTo>
                  <a:pt x="109655" y="18650"/>
                </a:lnTo>
                <a:lnTo>
                  <a:pt x="110251" y="23863"/>
                </a:lnTo>
                <a:lnTo>
                  <a:pt x="109695" y="33054"/>
                </a:lnTo>
                <a:lnTo>
                  <a:pt x="108373" y="44896"/>
                </a:lnTo>
                <a:lnTo>
                  <a:pt x="99406" y="109516"/>
                </a:lnTo>
                <a:lnTo>
                  <a:pt x="96751" y="124446"/>
                </a:lnTo>
                <a:lnTo>
                  <a:pt x="94028" y="137256"/>
                </a:lnTo>
                <a:lnTo>
                  <a:pt x="62300" y="271863"/>
                </a:lnTo>
                <a:lnTo>
                  <a:pt x="41060" y="365696"/>
                </a:lnTo>
                <a:lnTo>
                  <a:pt x="31745" y="404052"/>
                </a:lnTo>
                <a:lnTo>
                  <a:pt x="29736" y="416054"/>
                </a:lnTo>
                <a:lnTo>
                  <a:pt x="28396" y="427864"/>
                </a:lnTo>
                <a:lnTo>
                  <a:pt x="27503" y="439548"/>
                </a:lnTo>
                <a:lnTo>
                  <a:pt x="25003" y="453052"/>
                </a:lnTo>
                <a:lnTo>
                  <a:pt x="21431" y="467770"/>
                </a:lnTo>
                <a:lnTo>
                  <a:pt x="17145" y="483296"/>
                </a:lnTo>
                <a:lnTo>
                  <a:pt x="13335" y="500315"/>
                </a:lnTo>
                <a:lnTo>
                  <a:pt x="9843" y="518328"/>
                </a:lnTo>
                <a:lnTo>
                  <a:pt x="4375" y="550408"/>
                </a:lnTo>
                <a:lnTo>
                  <a:pt x="2917" y="560296"/>
                </a:lnTo>
                <a:lnTo>
                  <a:pt x="0" y="5915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4"/>
          <p:cNvSpPr/>
          <p:nvPr/>
        </p:nvSpPr>
        <p:spPr>
          <a:xfrm>
            <a:off x="4383404" y="3420940"/>
            <a:ext cx="445772" cy="247972"/>
          </a:xfrm>
          <a:custGeom>
            <a:avLst/>
            <a:gdLst/>
            <a:ahLst/>
            <a:cxnLst/>
            <a:rect l="0" t="0" r="0" b="0"/>
            <a:pathLst>
              <a:path w="445772" h="247972">
                <a:moveTo>
                  <a:pt x="0" y="110930"/>
                </a:moveTo>
                <a:lnTo>
                  <a:pt x="0" y="97277"/>
                </a:lnTo>
                <a:lnTo>
                  <a:pt x="1905" y="92303"/>
                </a:lnTo>
                <a:lnTo>
                  <a:pt x="5080" y="88034"/>
                </a:lnTo>
                <a:lnTo>
                  <a:pt x="9103" y="84236"/>
                </a:lnTo>
                <a:lnTo>
                  <a:pt x="13688" y="78846"/>
                </a:lnTo>
                <a:lnTo>
                  <a:pt x="18651" y="72396"/>
                </a:lnTo>
                <a:lnTo>
                  <a:pt x="23864" y="65238"/>
                </a:lnTo>
                <a:lnTo>
                  <a:pt x="30197" y="59513"/>
                </a:lnTo>
                <a:lnTo>
                  <a:pt x="37276" y="54745"/>
                </a:lnTo>
                <a:lnTo>
                  <a:pt x="44854" y="50613"/>
                </a:lnTo>
                <a:lnTo>
                  <a:pt x="51810" y="45954"/>
                </a:lnTo>
                <a:lnTo>
                  <a:pt x="58353" y="40942"/>
                </a:lnTo>
                <a:lnTo>
                  <a:pt x="64620" y="35696"/>
                </a:lnTo>
                <a:lnTo>
                  <a:pt x="71655" y="31246"/>
                </a:lnTo>
                <a:lnTo>
                  <a:pt x="79203" y="27328"/>
                </a:lnTo>
                <a:lnTo>
                  <a:pt x="87092" y="23762"/>
                </a:lnTo>
                <a:lnTo>
                  <a:pt x="96162" y="20433"/>
                </a:lnTo>
                <a:lnTo>
                  <a:pt x="106018" y="17261"/>
                </a:lnTo>
                <a:lnTo>
                  <a:pt x="116398" y="14194"/>
                </a:lnTo>
                <a:lnTo>
                  <a:pt x="129034" y="11197"/>
                </a:lnTo>
                <a:lnTo>
                  <a:pt x="143173" y="8246"/>
                </a:lnTo>
                <a:lnTo>
                  <a:pt x="158314" y="5326"/>
                </a:lnTo>
                <a:lnTo>
                  <a:pt x="171265" y="3380"/>
                </a:lnTo>
                <a:lnTo>
                  <a:pt x="182757" y="2082"/>
                </a:lnTo>
                <a:lnTo>
                  <a:pt x="193276" y="1217"/>
                </a:lnTo>
                <a:lnTo>
                  <a:pt x="202193" y="641"/>
                </a:lnTo>
                <a:lnTo>
                  <a:pt x="217181" y="0"/>
                </a:lnTo>
                <a:lnTo>
                  <a:pt x="222893" y="781"/>
                </a:lnTo>
                <a:lnTo>
                  <a:pt x="231779" y="4190"/>
                </a:lnTo>
                <a:lnTo>
                  <a:pt x="241443" y="11420"/>
                </a:lnTo>
                <a:lnTo>
                  <a:pt x="246687" y="16015"/>
                </a:lnTo>
                <a:lnTo>
                  <a:pt x="252514" y="23660"/>
                </a:lnTo>
                <a:lnTo>
                  <a:pt x="254068" y="27032"/>
                </a:lnTo>
                <a:lnTo>
                  <a:pt x="255103" y="31186"/>
                </a:lnTo>
                <a:lnTo>
                  <a:pt x="255794" y="35859"/>
                </a:lnTo>
                <a:lnTo>
                  <a:pt x="256255" y="40880"/>
                </a:lnTo>
                <a:lnTo>
                  <a:pt x="254657" y="46133"/>
                </a:lnTo>
                <a:lnTo>
                  <a:pt x="251686" y="51539"/>
                </a:lnTo>
                <a:lnTo>
                  <a:pt x="243306" y="63579"/>
                </a:lnTo>
                <a:lnTo>
                  <a:pt x="233231" y="78455"/>
                </a:lnTo>
                <a:lnTo>
                  <a:pt x="227878" y="85470"/>
                </a:lnTo>
                <a:lnTo>
                  <a:pt x="222404" y="92051"/>
                </a:lnTo>
                <a:lnTo>
                  <a:pt x="216849" y="98344"/>
                </a:lnTo>
                <a:lnTo>
                  <a:pt x="207432" y="107302"/>
                </a:lnTo>
                <a:lnTo>
                  <a:pt x="195438" y="118036"/>
                </a:lnTo>
                <a:lnTo>
                  <a:pt x="181727" y="129955"/>
                </a:lnTo>
                <a:lnTo>
                  <a:pt x="167824" y="142663"/>
                </a:lnTo>
                <a:lnTo>
                  <a:pt x="128360" y="180445"/>
                </a:lnTo>
                <a:lnTo>
                  <a:pt x="110707" y="197705"/>
                </a:lnTo>
                <a:lnTo>
                  <a:pt x="103332" y="204023"/>
                </a:lnTo>
                <a:lnTo>
                  <a:pt x="96511" y="209187"/>
                </a:lnTo>
                <a:lnTo>
                  <a:pt x="90058" y="213582"/>
                </a:lnTo>
                <a:lnTo>
                  <a:pt x="80349" y="221005"/>
                </a:lnTo>
                <a:lnTo>
                  <a:pt x="72858" y="227479"/>
                </a:lnTo>
                <a:lnTo>
                  <a:pt x="61889" y="237744"/>
                </a:lnTo>
                <a:lnTo>
                  <a:pt x="61262" y="239287"/>
                </a:lnTo>
                <a:lnTo>
                  <a:pt x="60565" y="243542"/>
                </a:lnTo>
                <a:lnTo>
                  <a:pt x="61332" y="245058"/>
                </a:lnTo>
                <a:lnTo>
                  <a:pt x="62796" y="246069"/>
                </a:lnTo>
                <a:lnTo>
                  <a:pt x="64724" y="246742"/>
                </a:lnTo>
                <a:lnTo>
                  <a:pt x="76539" y="247690"/>
                </a:lnTo>
                <a:lnTo>
                  <a:pt x="105758" y="247971"/>
                </a:lnTo>
                <a:lnTo>
                  <a:pt x="115273" y="247058"/>
                </a:lnTo>
                <a:lnTo>
                  <a:pt x="123521" y="245497"/>
                </a:lnTo>
                <a:lnTo>
                  <a:pt x="130925" y="243504"/>
                </a:lnTo>
                <a:lnTo>
                  <a:pt x="147291" y="241222"/>
                </a:lnTo>
                <a:lnTo>
                  <a:pt x="195956" y="236148"/>
                </a:lnTo>
                <a:lnTo>
                  <a:pt x="216362" y="233461"/>
                </a:lnTo>
                <a:lnTo>
                  <a:pt x="232824" y="230717"/>
                </a:lnTo>
                <a:lnTo>
                  <a:pt x="246657" y="227935"/>
                </a:lnTo>
                <a:lnTo>
                  <a:pt x="259688" y="226081"/>
                </a:lnTo>
                <a:lnTo>
                  <a:pt x="272185" y="224845"/>
                </a:lnTo>
                <a:lnTo>
                  <a:pt x="284327" y="224020"/>
                </a:lnTo>
                <a:lnTo>
                  <a:pt x="300042" y="223471"/>
                </a:lnTo>
                <a:lnTo>
                  <a:pt x="337822" y="222860"/>
                </a:lnTo>
                <a:lnTo>
                  <a:pt x="355707" y="223650"/>
                </a:lnTo>
                <a:lnTo>
                  <a:pt x="372394" y="225129"/>
                </a:lnTo>
                <a:lnTo>
                  <a:pt x="388280" y="227068"/>
                </a:lnTo>
                <a:lnTo>
                  <a:pt x="401729" y="228360"/>
                </a:lnTo>
                <a:lnTo>
                  <a:pt x="413552" y="229222"/>
                </a:lnTo>
                <a:lnTo>
                  <a:pt x="445771" y="2309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5"/>
          <p:cNvSpPr/>
          <p:nvPr/>
        </p:nvSpPr>
        <p:spPr>
          <a:xfrm>
            <a:off x="1188245" y="4020502"/>
            <a:ext cx="100488" cy="368619"/>
          </a:xfrm>
          <a:custGeom>
            <a:avLst/>
            <a:gdLst/>
            <a:ahLst/>
            <a:cxnLst/>
            <a:rect l="0" t="0" r="0" b="0"/>
            <a:pathLst>
              <a:path w="100488" h="368619">
                <a:moveTo>
                  <a:pt x="14762" y="0"/>
                </a:moveTo>
                <a:lnTo>
                  <a:pt x="5660" y="4551"/>
                </a:lnTo>
                <a:lnTo>
                  <a:pt x="2979" y="6844"/>
                </a:lnTo>
                <a:lnTo>
                  <a:pt x="1192" y="9325"/>
                </a:lnTo>
                <a:lnTo>
                  <a:pt x="0" y="11932"/>
                </a:lnTo>
                <a:lnTo>
                  <a:pt x="2063" y="21290"/>
                </a:lnTo>
                <a:lnTo>
                  <a:pt x="6296" y="35148"/>
                </a:lnTo>
                <a:lnTo>
                  <a:pt x="24520" y="89387"/>
                </a:lnTo>
                <a:lnTo>
                  <a:pt x="33704" y="114340"/>
                </a:lnTo>
                <a:lnTo>
                  <a:pt x="38820" y="127662"/>
                </a:lnTo>
                <a:lnTo>
                  <a:pt x="43183" y="143210"/>
                </a:lnTo>
                <a:lnTo>
                  <a:pt x="47044" y="160243"/>
                </a:lnTo>
                <a:lnTo>
                  <a:pt x="50571" y="178267"/>
                </a:lnTo>
                <a:lnTo>
                  <a:pt x="53875" y="193140"/>
                </a:lnTo>
                <a:lnTo>
                  <a:pt x="57030" y="205912"/>
                </a:lnTo>
                <a:lnTo>
                  <a:pt x="60085" y="217285"/>
                </a:lnTo>
                <a:lnTo>
                  <a:pt x="63075" y="230582"/>
                </a:lnTo>
                <a:lnTo>
                  <a:pt x="68937" y="260595"/>
                </a:lnTo>
                <a:lnTo>
                  <a:pt x="70881" y="274695"/>
                </a:lnTo>
                <a:lnTo>
                  <a:pt x="72177" y="287905"/>
                </a:lnTo>
                <a:lnTo>
                  <a:pt x="73041" y="300522"/>
                </a:lnTo>
                <a:lnTo>
                  <a:pt x="74570" y="310838"/>
                </a:lnTo>
                <a:lnTo>
                  <a:pt x="76541" y="319620"/>
                </a:lnTo>
                <a:lnTo>
                  <a:pt x="78808" y="327381"/>
                </a:lnTo>
                <a:lnTo>
                  <a:pt x="80320" y="334459"/>
                </a:lnTo>
                <a:lnTo>
                  <a:pt x="81327" y="341082"/>
                </a:lnTo>
                <a:lnTo>
                  <a:pt x="81999" y="347403"/>
                </a:lnTo>
                <a:lnTo>
                  <a:pt x="83399" y="352570"/>
                </a:lnTo>
                <a:lnTo>
                  <a:pt x="85285" y="356967"/>
                </a:lnTo>
                <a:lnTo>
                  <a:pt x="87495" y="360850"/>
                </a:lnTo>
                <a:lnTo>
                  <a:pt x="89920" y="363440"/>
                </a:lnTo>
                <a:lnTo>
                  <a:pt x="92490" y="365165"/>
                </a:lnTo>
                <a:lnTo>
                  <a:pt x="100487" y="3686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6"/>
          <p:cNvSpPr/>
          <p:nvPr/>
        </p:nvSpPr>
        <p:spPr>
          <a:xfrm>
            <a:off x="1127046" y="3926387"/>
            <a:ext cx="304858" cy="199196"/>
          </a:xfrm>
          <a:custGeom>
            <a:avLst/>
            <a:gdLst/>
            <a:ahLst/>
            <a:cxnLst/>
            <a:rect l="0" t="0" r="0" b="0"/>
            <a:pathLst>
              <a:path w="304858" h="199196">
                <a:moveTo>
                  <a:pt x="7381" y="119833"/>
                </a:moveTo>
                <a:lnTo>
                  <a:pt x="2830" y="106180"/>
                </a:lnTo>
                <a:lnTo>
                  <a:pt x="1490" y="101206"/>
                </a:lnTo>
                <a:lnTo>
                  <a:pt x="596" y="96937"/>
                </a:lnTo>
                <a:lnTo>
                  <a:pt x="0" y="93139"/>
                </a:lnTo>
                <a:lnTo>
                  <a:pt x="555" y="89654"/>
                </a:lnTo>
                <a:lnTo>
                  <a:pt x="1878" y="86379"/>
                </a:lnTo>
                <a:lnTo>
                  <a:pt x="5888" y="80199"/>
                </a:lnTo>
                <a:lnTo>
                  <a:pt x="10845" y="74278"/>
                </a:lnTo>
                <a:lnTo>
                  <a:pt x="18763" y="68471"/>
                </a:lnTo>
                <a:lnTo>
                  <a:pt x="23542" y="65589"/>
                </a:lnTo>
                <a:lnTo>
                  <a:pt x="29585" y="62716"/>
                </a:lnTo>
                <a:lnTo>
                  <a:pt x="36471" y="59847"/>
                </a:lnTo>
                <a:lnTo>
                  <a:pt x="43919" y="56982"/>
                </a:lnTo>
                <a:lnTo>
                  <a:pt x="50790" y="53167"/>
                </a:lnTo>
                <a:lnTo>
                  <a:pt x="57275" y="48719"/>
                </a:lnTo>
                <a:lnTo>
                  <a:pt x="63504" y="43849"/>
                </a:lnTo>
                <a:lnTo>
                  <a:pt x="70514" y="39649"/>
                </a:lnTo>
                <a:lnTo>
                  <a:pt x="78044" y="35897"/>
                </a:lnTo>
                <a:lnTo>
                  <a:pt x="85922" y="32443"/>
                </a:lnTo>
                <a:lnTo>
                  <a:pt x="94032" y="28235"/>
                </a:lnTo>
                <a:lnTo>
                  <a:pt x="102296" y="23525"/>
                </a:lnTo>
                <a:lnTo>
                  <a:pt x="110663" y="18481"/>
                </a:lnTo>
                <a:lnTo>
                  <a:pt x="120050" y="14164"/>
                </a:lnTo>
                <a:lnTo>
                  <a:pt x="130119" y="10335"/>
                </a:lnTo>
                <a:lnTo>
                  <a:pt x="140641" y="6829"/>
                </a:lnTo>
                <a:lnTo>
                  <a:pt x="150514" y="4492"/>
                </a:lnTo>
                <a:lnTo>
                  <a:pt x="159953" y="2934"/>
                </a:lnTo>
                <a:lnTo>
                  <a:pt x="169103" y="1895"/>
                </a:lnTo>
                <a:lnTo>
                  <a:pt x="178061" y="1203"/>
                </a:lnTo>
                <a:lnTo>
                  <a:pt x="186890" y="741"/>
                </a:lnTo>
                <a:lnTo>
                  <a:pt x="204320" y="228"/>
                </a:lnTo>
                <a:lnTo>
                  <a:pt x="221592" y="0"/>
                </a:lnTo>
                <a:lnTo>
                  <a:pt x="229246" y="892"/>
                </a:lnTo>
                <a:lnTo>
                  <a:pt x="236253" y="2439"/>
                </a:lnTo>
                <a:lnTo>
                  <a:pt x="242830" y="4423"/>
                </a:lnTo>
                <a:lnTo>
                  <a:pt x="249120" y="6698"/>
                </a:lnTo>
                <a:lnTo>
                  <a:pt x="255217" y="9167"/>
                </a:lnTo>
                <a:lnTo>
                  <a:pt x="261188" y="11766"/>
                </a:lnTo>
                <a:lnTo>
                  <a:pt x="268025" y="15403"/>
                </a:lnTo>
                <a:lnTo>
                  <a:pt x="275442" y="19733"/>
                </a:lnTo>
                <a:lnTo>
                  <a:pt x="283243" y="24524"/>
                </a:lnTo>
                <a:lnTo>
                  <a:pt x="289396" y="28671"/>
                </a:lnTo>
                <a:lnTo>
                  <a:pt x="294451" y="32389"/>
                </a:lnTo>
                <a:lnTo>
                  <a:pt x="298774" y="35819"/>
                </a:lnTo>
                <a:lnTo>
                  <a:pt x="301655" y="39058"/>
                </a:lnTo>
                <a:lnTo>
                  <a:pt x="303576" y="42171"/>
                </a:lnTo>
                <a:lnTo>
                  <a:pt x="304857" y="45198"/>
                </a:lnTo>
                <a:lnTo>
                  <a:pt x="304758" y="49121"/>
                </a:lnTo>
                <a:lnTo>
                  <a:pt x="303740" y="53642"/>
                </a:lnTo>
                <a:lnTo>
                  <a:pt x="302109" y="58560"/>
                </a:lnTo>
                <a:lnTo>
                  <a:pt x="300069" y="62792"/>
                </a:lnTo>
                <a:lnTo>
                  <a:pt x="297756" y="66566"/>
                </a:lnTo>
                <a:lnTo>
                  <a:pt x="295262" y="70034"/>
                </a:lnTo>
                <a:lnTo>
                  <a:pt x="292646" y="75204"/>
                </a:lnTo>
                <a:lnTo>
                  <a:pt x="289951" y="81507"/>
                </a:lnTo>
                <a:lnTo>
                  <a:pt x="287201" y="88567"/>
                </a:lnTo>
                <a:lnTo>
                  <a:pt x="282510" y="95179"/>
                </a:lnTo>
                <a:lnTo>
                  <a:pt x="276525" y="101492"/>
                </a:lnTo>
                <a:lnTo>
                  <a:pt x="269678" y="107605"/>
                </a:lnTo>
                <a:lnTo>
                  <a:pt x="256990" y="119478"/>
                </a:lnTo>
                <a:lnTo>
                  <a:pt x="250939" y="125311"/>
                </a:lnTo>
                <a:lnTo>
                  <a:pt x="243096" y="131105"/>
                </a:lnTo>
                <a:lnTo>
                  <a:pt x="234057" y="136873"/>
                </a:lnTo>
                <a:lnTo>
                  <a:pt x="224221" y="142623"/>
                </a:lnTo>
                <a:lnTo>
                  <a:pt x="205671" y="154091"/>
                </a:lnTo>
                <a:lnTo>
                  <a:pt x="196725" y="159817"/>
                </a:lnTo>
                <a:lnTo>
                  <a:pt x="185045" y="166491"/>
                </a:lnTo>
                <a:lnTo>
                  <a:pt x="156828" y="181528"/>
                </a:lnTo>
                <a:lnTo>
                  <a:pt x="143207" y="187632"/>
                </a:lnTo>
                <a:lnTo>
                  <a:pt x="130317" y="192655"/>
                </a:lnTo>
                <a:lnTo>
                  <a:pt x="117913" y="196956"/>
                </a:lnTo>
                <a:lnTo>
                  <a:pt x="106787" y="198871"/>
                </a:lnTo>
                <a:lnTo>
                  <a:pt x="96511" y="199195"/>
                </a:lnTo>
                <a:lnTo>
                  <a:pt x="86804" y="198458"/>
                </a:lnTo>
                <a:lnTo>
                  <a:pt x="78427" y="197967"/>
                </a:lnTo>
                <a:lnTo>
                  <a:pt x="54331" y="197114"/>
                </a:lnTo>
                <a:lnTo>
                  <a:pt x="52968" y="196119"/>
                </a:lnTo>
                <a:lnTo>
                  <a:pt x="52060" y="194503"/>
                </a:lnTo>
                <a:lnTo>
                  <a:pt x="51455" y="192473"/>
                </a:lnTo>
                <a:lnTo>
                  <a:pt x="52003" y="191119"/>
                </a:lnTo>
                <a:lnTo>
                  <a:pt x="53322" y="190217"/>
                </a:lnTo>
                <a:lnTo>
                  <a:pt x="55153" y="189616"/>
                </a:lnTo>
                <a:lnTo>
                  <a:pt x="59728" y="186407"/>
                </a:lnTo>
                <a:lnTo>
                  <a:pt x="62281" y="184218"/>
                </a:lnTo>
                <a:lnTo>
                  <a:pt x="64936" y="182759"/>
                </a:lnTo>
                <a:lnTo>
                  <a:pt x="67659" y="181786"/>
                </a:lnTo>
                <a:lnTo>
                  <a:pt x="75961" y="1798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7"/>
          <p:cNvSpPr/>
          <p:nvPr/>
        </p:nvSpPr>
        <p:spPr>
          <a:xfrm>
            <a:off x="1597504" y="3866197"/>
            <a:ext cx="282731" cy="514195"/>
          </a:xfrm>
          <a:custGeom>
            <a:avLst/>
            <a:gdLst/>
            <a:ahLst/>
            <a:cxnLst/>
            <a:rect l="0" t="0" r="0" b="0"/>
            <a:pathLst>
              <a:path w="282731" h="514195">
                <a:moveTo>
                  <a:pt x="248440" y="0"/>
                </a:moveTo>
                <a:lnTo>
                  <a:pt x="231958" y="0"/>
                </a:lnTo>
                <a:lnTo>
                  <a:pt x="227927" y="953"/>
                </a:lnTo>
                <a:lnTo>
                  <a:pt x="220908" y="4551"/>
                </a:lnTo>
                <a:lnTo>
                  <a:pt x="212074" y="11865"/>
                </a:lnTo>
                <a:lnTo>
                  <a:pt x="207051" y="16483"/>
                </a:lnTo>
                <a:lnTo>
                  <a:pt x="196390" y="26693"/>
                </a:lnTo>
                <a:lnTo>
                  <a:pt x="190880" y="32083"/>
                </a:lnTo>
                <a:lnTo>
                  <a:pt x="184349" y="37581"/>
                </a:lnTo>
                <a:lnTo>
                  <a:pt x="177138" y="43151"/>
                </a:lnTo>
                <a:lnTo>
                  <a:pt x="169473" y="48771"/>
                </a:lnTo>
                <a:lnTo>
                  <a:pt x="161505" y="55374"/>
                </a:lnTo>
                <a:lnTo>
                  <a:pt x="153336" y="62633"/>
                </a:lnTo>
                <a:lnTo>
                  <a:pt x="145033" y="70331"/>
                </a:lnTo>
                <a:lnTo>
                  <a:pt x="137592" y="78319"/>
                </a:lnTo>
                <a:lnTo>
                  <a:pt x="130727" y="86503"/>
                </a:lnTo>
                <a:lnTo>
                  <a:pt x="124244" y="94817"/>
                </a:lnTo>
                <a:lnTo>
                  <a:pt x="115161" y="105121"/>
                </a:lnTo>
                <a:lnTo>
                  <a:pt x="92367" y="129270"/>
                </a:lnTo>
                <a:lnTo>
                  <a:pt x="82479" y="141425"/>
                </a:lnTo>
                <a:lnTo>
                  <a:pt x="73982" y="153339"/>
                </a:lnTo>
                <a:lnTo>
                  <a:pt x="46657" y="195283"/>
                </a:lnTo>
                <a:lnTo>
                  <a:pt x="40576" y="205437"/>
                </a:lnTo>
                <a:lnTo>
                  <a:pt x="34616" y="216015"/>
                </a:lnTo>
                <a:lnTo>
                  <a:pt x="28739" y="226878"/>
                </a:lnTo>
                <a:lnTo>
                  <a:pt x="23867" y="236977"/>
                </a:lnTo>
                <a:lnTo>
                  <a:pt x="19668" y="246567"/>
                </a:lnTo>
                <a:lnTo>
                  <a:pt x="15915" y="255818"/>
                </a:lnTo>
                <a:lnTo>
                  <a:pt x="12461" y="265796"/>
                </a:lnTo>
                <a:lnTo>
                  <a:pt x="9206" y="276257"/>
                </a:lnTo>
                <a:lnTo>
                  <a:pt x="6083" y="287042"/>
                </a:lnTo>
                <a:lnTo>
                  <a:pt x="4001" y="297088"/>
                </a:lnTo>
                <a:lnTo>
                  <a:pt x="2614" y="306644"/>
                </a:lnTo>
                <a:lnTo>
                  <a:pt x="1688" y="315872"/>
                </a:lnTo>
                <a:lnTo>
                  <a:pt x="1072" y="324881"/>
                </a:lnTo>
                <a:lnTo>
                  <a:pt x="660" y="333745"/>
                </a:lnTo>
                <a:lnTo>
                  <a:pt x="203" y="351214"/>
                </a:lnTo>
                <a:lnTo>
                  <a:pt x="0" y="368503"/>
                </a:lnTo>
                <a:lnTo>
                  <a:pt x="1851" y="377113"/>
                </a:lnTo>
                <a:lnTo>
                  <a:pt x="4990" y="385712"/>
                </a:lnTo>
                <a:lnTo>
                  <a:pt x="13558" y="403837"/>
                </a:lnTo>
                <a:lnTo>
                  <a:pt x="23716" y="424593"/>
                </a:lnTo>
                <a:lnTo>
                  <a:pt x="29091" y="433557"/>
                </a:lnTo>
                <a:lnTo>
                  <a:pt x="34580" y="441438"/>
                </a:lnTo>
                <a:lnTo>
                  <a:pt x="40144" y="448597"/>
                </a:lnTo>
                <a:lnTo>
                  <a:pt x="47664" y="456227"/>
                </a:lnTo>
                <a:lnTo>
                  <a:pt x="56487" y="464172"/>
                </a:lnTo>
                <a:lnTo>
                  <a:pt x="66179" y="472325"/>
                </a:lnTo>
                <a:lnTo>
                  <a:pt x="75498" y="478714"/>
                </a:lnTo>
                <a:lnTo>
                  <a:pt x="84568" y="483925"/>
                </a:lnTo>
                <a:lnTo>
                  <a:pt x="93472" y="488351"/>
                </a:lnTo>
                <a:lnTo>
                  <a:pt x="102266" y="492255"/>
                </a:lnTo>
                <a:lnTo>
                  <a:pt x="110986" y="495810"/>
                </a:lnTo>
                <a:lnTo>
                  <a:pt x="119656" y="499133"/>
                </a:lnTo>
                <a:lnTo>
                  <a:pt x="136911" y="505364"/>
                </a:lnTo>
                <a:lnTo>
                  <a:pt x="145512" y="508360"/>
                </a:lnTo>
                <a:lnTo>
                  <a:pt x="154104" y="510356"/>
                </a:lnTo>
                <a:lnTo>
                  <a:pt x="162690" y="511688"/>
                </a:lnTo>
                <a:lnTo>
                  <a:pt x="171271" y="512575"/>
                </a:lnTo>
                <a:lnTo>
                  <a:pt x="178896" y="513167"/>
                </a:lnTo>
                <a:lnTo>
                  <a:pt x="185885" y="513561"/>
                </a:lnTo>
                <a:lnTo>
                  <a:pt x="192450" y="513824"/>
                </a:lnTo>
                <a:lnTo>
                  <a:pt x="224442" y="514194"/>
                </a:lnTo>
                <a:lnTo>
                  <a:pt x="234347" y="513294"/>
                </a:lnTo>
                <a:lnTo>
                  <a:pt x="242854" y="511741"/>
                </a:lnTo>
                <a:lnTo>
                  <a:pt x="250432" y="509753"/>
                </a:lnTo>
                <a:lnTo>
                  <a:pt x="257388" y="508428"/>
                </a:lnTo>
                <a:lnTo>
                  <a:pt x="263931" y="507544"/>
                </a:lnTo>
                <a:lnTo>
                  <a:pt x="282730" y="5057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8"/>
          <p:cNvSpPr/>
          <p:nvPr/>
        </p:nvSpPr>
        <p:spPr>
          <a:xfrm>
            <a:off x="1892440" y="4081264"/>
            <a:ext cx="330661" cy="229695"/>
          </a:xfrm>
          <a:custGeom>
            <a:avLst/>
            <a:gdLst/>
            <a:ahLst/>
            <a:cxnLst/>
            <a:rect l="0" t="0" r="0" b="0"/>
            <a:pathLst>
              <a:path w="330661" h="229695">
                <a:moveTo>
                  <a:pt x="4939" y="76398"/>
                </a:moveTo>
                <a:lnTo>
                  <a:pt x="389" y="76398"/>
                </a:lnTo>
                <a:lnTo>
                  <a:pt x="0" y="77351"/>
                </a:lnTo>
                <a:lnTo>
                  <a:pt x="694" y="78938"/>
                </a:lnTo>
                <a:lnTo>
                  <a:pt x="4005" y="84194"/>
                </a:lnTo>
                <a:lnTo>
                  <a:pt x="6222" y="88263"/>
                </a:lnTo>
                <a:lnTo>
                  <a:pt x="8652" y="92880"/>
                </a:lnTo>
                <a:lnTo>
                  <a:pt x="11224" y="96911"/>
                </a:lnTo>
                <a:lnTo>
                  <a:pt x="16623" y="103930"/>
                </a:lnTo>
                <a:lnTo>
                  <a:pt x="19396" y="108088"/>
                </a:lnTo>
                <a:lnTo>
                  <a:pt x="22197" y="112764"/>
                </a:lnTo>
                <a:lnTo>
                  <a:pt x="25017" y="117787"/>
                </a:lnTo>
                <a:lnTo>
                  <a:pt x="29754" y="124946"/>
                </a:lnTo>
                <a:lnTo>
                  <a:pt x="42638" y="143060"/>
                </a:lnTo>
                <a:lnTo>
                  <a:pt x="47217" y="151319"/>
                </a:lnTo>
                <a:lnTo>
                  <a:pt x="50269" y="158731"/>
                </a:lnTo>
                <a:lnTo>
                  <a:pt x="52305" y="165577"/>
                </a:lnTo>
                <a:lnTo>
                  <a:pt x="54614" y="172046"/>
                </a:lnTo>
                <a:lnTo>
                  <a:pt x="57106" y="178263"/>
                </a:lnTo>
                <a:lnTo>
                  <a:pt x="59719" y="184313"/>
                </a:lnTo>
                <a:lnTo>
                  <a:pt x="65163" y="196115"/>
                </a:lnTo>
                <a:lnTo>
                  <a:pt x="76420" y="219214"/>
                </a:lnTo>
                <a:lnTo>
                  <a:pt x="79263" y="223044"/>
                </a:lnTo>
                <a:lnTo>
                  <a:pt x="82111" y="225597"/>
                </a:lnTo>
                <a:lnTo>
                  <a:pt x="88975" y="229694"/>
                </a:lnTo>
                <a:lnTo>
                  <a:pt x="88586" y="229078"/>
                </a:lnTo>
                <a:lnTo>
                  <a:pt x="85613" y="225854"/>
                </a:lnTo>
                <a:lnTo>
                  <a:pt x="84439" y="222707"/>
                </a:lnTo>
                <a:lnTo>
                  <a:pt x="83657" y="218705"/>
                </a:lnTo>
                <a:lnTo>
                  <a:pt x="83135" y="214132"/>
                </a:lnTo>
                <a:lnTo>
                  <a:pt x="82788" y="209178"/>
                </a:lnTo>
                <a:lnTo>
                  <a:pt x="82556" y="203971"/>
                </a:lnTo>
                <a:lnTo>
                  <a:pt x="82298" y="192152"/>
                </a:lnTo>
                <a:lnTo>
                  <a:pt x="82184" y="177374"/>
                </a:lnTo>
                <a:lnTo>
                  <a:pt x="84058" y="165623"/>
                </a:lnTo>
                <a:lnTo>
                  <a:pt x="87213" y="151121"/>
                </a:lnTo>
                <a:lnTo>
                  <a:pt x="91221" y="134786"/>
                </a:lnTo>
                <a:lnTo>
                  <a:pt x="94846" y="121038"/>
                </a:lnTo>
                <a:lnTo>
                  <a:pt x="101413" y="98144"/>
                </a:lnTo>
                <a:lnTo>
                  <a:pt x="103545" y="88990"/>
                </a:lnTo>
                <a:lnTo>
                  <a:pt x="104966" y="80983"/>
                </a:lnTo>
                <a:lnTo>
                  <a:pt x="105914" y="73740"/>
                </a:lnTo>
                <a:lnTo>
                  <a:pt x="108451" y="67006"/>
                </a:lnTo>
                <a:lnTo>
                  <a:pt x="112047" y="60612"/>
                </a:lnTo>
                <a:lnTo>
                  <a:pt x="116349" y="54444"/>
                </a:lnTo>
                <a:lnTo>
                  <a:pt x="120170" y="49379"/>
                </a:lnTo>
                <a:lnTo>
                  <a:pt x="123670" y="45051"/>
                </a:lnTo>
                <a:lnTo>
                  <a:pt x="126956" y="41212"/>
                </a:lnTo>
                <a:lnTo>
                  <a:pt x="130098" y="38653"/>
                </a:lnTo>
                <a:lnTo>
                  <a:pt x="136131" y="35810"/>
                </a:lnTo>
                <a:lnTo>
                  <a:pt x="144882" y="34210"/>
                </a:lnTo>
                <a:lnTo>
                  <a:pt x="153507" y="33735"/>
                </a:lnTo>
                <a:lnTo>
                  <a:pt x="156372" y="34621"/>
                </a:lnTo>
                <a:lnTo>
                  <a:pt x="162095" y="38145"/>
                </a:lnTo>
                <a:lnTo>
                  <a:pt x="167814" y="42887"/>
                </a:lnTo>
                <a:lnTo>
                  <a:pt x="174483" y="49122"/>
                </a:lnTo>
                <a:lnTo>
                  <a:pt x="183797" y="58243"/>
                </a:lnTo>
                <a:lnTo>
                  <a:pt x="187043" y="63342"/>
                </a:lnTo>
                <a:lnTo>
                  <a:pt x="189207" y="68647"/>
                </a:lnTo>
                <a:lnTo>
                  <a:pt x="190649" y="74088"/>
                </a:lnTo>
                <a:lnTo>
                  <a:pt x="191611" y="81526"/>
                </a:lnTo>
                <a:lnTo>
                  <a:pt x="192252" y="90294"/>
                </a:lnTo>
                <a:lnTo>
                  <a:pt x="192680" y="99949"/>
                </a:lnTo>
                <a:lnTo>
                  <a:pt x="193154" y="120838"/>
                </a:lnTo>
                <a:lnTo>
                  <a:pt x="193512" y="159017"/>
                </a:lnTo>
                <a:lnTo>
                  <a:pt x="192567" y="161005"/>
                </a:lnTo>
                <a:lnTo>
                  <a:pt x="188977" y="165753"/>
                </a:lnTo>
                <a:lnTo>
                  <a:pt x="186686" y="166448"/>
                </a:lnTo>
                <a:lnTo>
                  <a:pt x="184206" y="165959"/>
                </a:lnTo>
                <a:lnTo>
                  <a:pt x="181601" y="164681"/>
                </a:lnTo>
                <a:lnTo>
                  <a:pt x="179864" y="161923"/>
                </a:lnTo>
                <a:lnTo>
                  <a:pt x="178706" y="158180"/>
                </a:lnTo>
                <a:lnTo>
                  <a:pt x="177934" y="153779"/>
                </a:lnTo>
                <a:lnTo>
                  <a:pt x="178371" y="147036"/>
                </a:lnTo>
                <a:lnTo>
                  <a:pt x="179616" y="138730"/>
                </a:lnTo>
                <a:lnTo>
                  <a:pt x="183538" y="117436"/>
                </a:lnTo>
                <a:lnTo>
                  <a:pt x="188457" y="88922"/>
                </a:lnTo>
                <a:lnTo>
                  <a:pt x="193007" y="75222"/>
                </a:lnTo>
                <a:lnTo>
                  <a:pt x="198898" y="62279"/>
                </a:lnTo>
                <a:lnTo>
                  <a:pt x="205683" y="49841"/>
                </a:lnTo>
                <a:lnTo>
                  <a:pt x="212111" y="39643"/>
                </a:lnTo>
                <a:lnTo>
                  <a:pt x="218301" y="30940"/>
                </a:lnTo>
                <a:lnTo>
                  <a:pt x="224333" y="23233"/>
                </a:lnTo>
                <a:lnTo>
                  <a:pt x="232164" y="17142"/>
                </a:lnTo>
                <a:lnTo>
                  <a:pt x="241195" y="12129"/>
                </a:lnTo>
                <a:lnTo>
                  <a:pt x="251026" y="7835"/>
                </a:lnTo>
                <a:lnTo>
                  <a:pt x="258532" y="4971"/>
                </a:lnTo>
                <a:lnTo>
                  <a:pt x="264489" y="3063"/>
                </a:lnTo>
                <a:lnTo>
                  <a:pt x="274600" y="942"/>
                </a:lnTo>
                <a:lnTo>
                  <a:pt x="279963" y="377"/>
                </a:lnTo>
                <a:lnTo>
                  <a:pt x="285443" y="0"/>
                </a:lnTo>
                <a:lnTo>
                  <a:pt x="290050" y="701"/>
                </a:lnTo>
                <a:lnTo>
                  <a:pt x="297708" y="4020"/>
                </a:lnTo>
                <a:lnTo>
                  <a:pt x="304286" y="8670"/>
                </a:lnTo>
                <a:lnTo>
                  <a:pt x="307374" y="11243"/>
                </a:lnTo>
                <a:lnTo>
                  <a:pt x="310385" y="14864"/>
                </a:lnTo>
                <a:lnTo>
                  <a:pt x="313345" y="19183"/>
                </a:lnTo>
                <a:lnTo>
                  <a:pt x="316270" y="23967"/>
                </a:lnTo>
                <a:lnTo>
                  <a:pt x="318221" y="29062"/>
                </a:lnTo>
                <a:lnTo>
                  <a:pt x="319521" y="34363"/>
                </a:lnTo>
                <a:lnTo>
                  <a:pt x="320388" y="39802"/>
                </a:lnTo>
                <a:lnTo>
                  <a:pt x="321919" y="47238"/>
                </a:lnTo>
                <a:lnTo>
                  <a:pt x="326159" y="65661"/>
                </a:lnTo>
                <a:lnTo>
                  <a:pt x="327671" y="74002"/>
                </a:lnTo>
                <a:lnTo>
                  <a:pt x="328679" y="81468"/>
                </a:lnTo>
                <a:lnTo>
                  <a:pt x="329350" y="88351"/>
                </a:lnTo>
                <a:lnTo>
                  <a:pt x="329799" y="96749"/>
                </a:lnTo>
                <a:lnTo>
                  <a:pt x="330296" y="116241"/>
                </a:lnTo>
                <a:lnTo>
                  <a:pt x="330660" y="153948"/>
                </a:lnTo>
                <a:lnTo>
                  <a:pt x="329719" y="158578"/>
                </a:lnTo>
                <a:lnTo>
                  <a:pt x="328139" y="163570"/>
                </a:lnTo>
                <a:lnTo>
                  <a:pt x="326133" y="168803"/>
                </a:lnTo>
                <a:lnTo>
                  <a:pt x="324796" y="173244"/>
                </a:lnTo>
                <a:lnTo>
                  <a:pt x="323905" y="177157"/>
                </a:lnTo>
                <a:lnTo>
                  <a:pt x="322914" y="184045"/>
                </a:lnTo>
                <a:lnTo>
                  <a:pt x="322474" y="190281"/>
                </a:lnTo>
                <a:lnTo>
                  <a:pt x="322357" y="191373"/>
                </a:lnTo>
                <a:lnTo>
                  <a:pt x="322279" y="191148"/>
                </a:lnTo>
                <a:lnTo>
                  <a:pt x="322122" y="1878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9"/>
          <p:cNvSpPr/>
          <p:nvPr/>
        </p:nvSpPr>
        <p:spPr>
          <a:xfrm>
            <a:off x="2387308" y="4063916"/>
            <a:ext cx="114752" cy="179313"/>
          </a:xfrm>
          <a:custGeom>
            <a:avLst/>
            <a:gdLst/>
            <a:ahLst/>
            <a:cxnLst/>
            <a:rect l="0" t="0" r="0" b="0"/>
            <a:pathLst>
              <a:path w="114752" h="179313">
                <a:moveTo>
                  <a:pt x="15849" y="33738"/>
                </a:moveTo>
                <a:lnTo>
                  <a:pt x="11298" y="33738"/>
                </a:lnTo>
                <a:lnTo>
                  <a:pt x="9957" y="35644"/>
                </a:lnTo>
                <a:lnTo>
                  <a:pt x="9064" y="38819"/>
                </a:lnTo>
                <a:lnTo>
                  <a:pt x="8468" y="42840"/>
                </a:lnTo>
                <a:lnTo>
                  <a:pt x="7118" y="48379"/>
                </a:lnTo>
                <a:lnTo>
                  <a:pt x="5266" y="54929"/>
                </a:lnTo>
                <a:lnTo>
                  <a:pt x="3079" y="62153"/>
                </a:lnTo>
                <a:lnTo>
                  <a:pt x="1620" y="72684"/>
                </a:lnTo>
                <a:lnTo>
                  <a:pt x="648" y="85420"/>
                </a:lnTo>
                <a:lnTo>
                  <a:pt x="0" y="99625"/>
                </a:lnTo>
                <a:lnTo>
                  <a:pt x="521" y="111953"/>
                </a:lnTo>
                <a:lnTo>
                  <a:pt x="1820" y="123029"/>
                </a:lnTo>
                <a:lnTo>
                  <a:pt x="3639" y="133270"/>
                </a:lnTo>
                <a:lnTo>
                  <a:pt x="5804" y="141051"/>
                </a:lnTo>
                <a:lnTo>
                  <a:pt x="8200" y="147190"/>
                </a:lnTo>
                <a:lnTo>
                  <a:pt x="10749" y="152235"/>
                </a:lnTo>
                <a:lnTo>
                  <a:pt x="14354" y="156551"/>
                </a:lnTo>
                <a:lnTo>
                  <a:pt x="18663" y="160381"/>
                </a:lnTo>
                <a:lnTo>
                  <a:pt x="23440" y="163887"/>
                </a:lnTo>
                <a:lnTo>
                  <a:pt x="27577" y="167177"/>
                </a:lnTo>
                <a:lnTo>
                  <a:pt x="31288" y="170322"/>
                </a:lnTo>
                <a:lnTo>
                  <a:pt x="39536" y="177664"/>
                </a:lnTo>
                <a:lnTo>
                  <a:pt x="41165" y="178266"/>
                </a:lnTo>
                <a:lnTo>
                  <a:pt x="43204" y="178668"/>
                </a:lnTo>
                <a:lnTo>
                  <a:pt x="45516" y="178935"/>
                </a:lnTo>
                <a:lnTo>
                  <a:pt x="48962" y="179114"/>
                </a:lnTo>
                <a:lnTo>
                  <a:pt x="57871" y="179312"/>
                </a:lnTo>
                <a:lnTo>
                  <a:pt x="61961" y="178413"/>
                </a:lnTo>
                <a:lnTo>
                  <a:pt x="65640" y="176861"/>
                </a:lnTo>
                <a:lnTo>
                  <a:pt x="69046" y="174873"/>
                </a:lnTo>
                <a:lnTo>
                  <a:pt x="72269" y="171644"/>
                </a:lnTo>
                <a:lnTo>
                  <a:pt x="75370" y="167585"/>
                </a:lnTo>
                <a:lnTo>
                  <a:pt x="78389" y="162975"/>
                </a:lnTo>
                <a:lnTo>
                  <a:pt x="81355" y="158949"/>
                </a:lnTo>
                <a:lnTo>
                  <a:pt x="84285" y="155312"/>
                </a:lnTo>
                <a:lnTo>
                  <a:pt x="87190" y="151935"/>
                </a:lnTo>
                <a:lnTo>
                  <a:pt x="90080" y="147779"/>
                </a:lnTo>
                <a:lnTo>
                  <a:pt x="92959" y="143103"/>
                </a:lnTo>
                <a:lnTo>
                  <a:pt x="95830" y="138081"/>
                </a:lnTo>
                <a:lnTo>
                  <a:pt x="98698" y="131875"/>
                </a:lnTo>
                <a:lnTo>
                  <a:pt x="101561" y="124881"/>
                </a:lnTo>
                <a:lnTo>
                  <a:pt x="104423" y="117360"/>
                </a:lnTo>
                <a:lnTo>
                  <a:pt x="106331" y="110441"/>
                </a:lnTo>
                <a:lnTo>
                  <a:pt x="107603" y="103924"/>
                </a:lnTo>
                <a:lnTo>
                  <a:pt x="108451" y="97674"/>
                </a:lnTo>
                <a:lnTo>
                  <a:pt x="109968" y="89697"/>
                </a:lnTo>
                <a:lnTo>
                  <a:pt x="114195" y="70674"/>
                </a:lnTo>
                <a:lnTo>
                  <a:pt x="114751" y="62172"/>
                </a:lnTo>
                <a:lnTo>
                  <a:pt x="114168" y="54599"/>
                </a:lnTo>
                <a:lnTo>
                  <a:pt x="112828" y="47646"/>
                </a:lnTo>
                <a:lnTo>
                  <a:pt x="111934" y="41105"/>
                </a:lnTo>
                <a:lnTo>
                  <a:pt x="111338" y="34840"/>
                </a:lnTo>
                <a:lnTo>
                  <a:pt x="110941" y="28757"/>
                </a:lnTo>
                <a:lnTo>
                  <a:pt x="109724" y="23751"/>
                </a:lnTo>
                <a:lnTo>
                  <a:pt x="107960" y="19460"/>
                </a:lnTo>
                <a:lnTo>
                  <a:pt x="105831" y="15647"/>
                </a:lnTo>
                <a:lnTo>
                  <a:pt x="102507" y="12153"/>
                </a:lnTo>
                <a:lnTo>
                  <a:pt x="98386" y="8871"/>
                </a:lnTo>
                <a:lnTo>
                  <a:pt x="93734" y="5730"/>
                </a:lnTo>
                <a:lnTo>
                  <a:pt x="89679" y="3636"/>
                </a:lnTo>
                <a:lnTo>
                  <a:pt x="86024" y="2240"/>
                </a:lnTo>
                <a:lnTo>
                  <a:pt x="82635" y="1310"/>
                </a:lnTo>
                <a:lnTo>
                  <a:pt x="77518" y="689"/>
                </a:lnTo>
                <a:lnTo>
                  <a:pt x="71249" y="276"/>
                </a:lnTo>
                <a:lnTo>
                  <a:pt x="64213" y="0"/>
                </a:lnTo>
                <a:lnTo>
                  <a:pt x="58569" y="769"/>
                </a:lnTo>
                <a:lnTo>
                  <a:pt x="53854" y="2234"/>
                </a:lnTo>
                <a:lnTo>
                  <a:pt x="49758" y="4163"/>
                </a:lnTo>
                <a:lnTo>
                  <a:pt x="46075" y="6401"/>
                </a:lnTo>
                <a:lnTo>
                  <a:pt x="42667" y="8846"/>
                </a:lnTo>
                <a:lnTo>
                  <a:pt x="32994" y="165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0"/>
          <p:cNvSpPr/>
          <p:nvPr/>
        </p:nvSpPr>
        <p:spPr>
          <a:xfrm>
            <a:off x="2626442" y="3875286"/>
            <a:ext cx="136761" cy="505262"/>
          </a:xfrm>
          <a:custGeom>
            <a:avLst/>
            <a:gdLst/>
            <a:ahLst/>
            <a:cxnLst/>
            <a:rect l="0" t="0" r="0" b="0"/>
            <a:pathLst>
              <a:path w="136761" h="505262">
                <a:moveTo>
                  <a:pt x="136760" y="50918"/>
                </a:moveTo>
                <a:lnTo>
                  <a:pt x="136760" y="24225"/>
                </a:lnTo>
                <a:lnTo>
                  <a:pt x="135808" y="20740"/>
                </a:lnTo>
                <a:lnTo>
                  <a:pt x="132209" y="14328"/>
                </a:lnTo>
                <a:lnTo>
                  <a:pt x="129916" y="11285"/>
                </a:lnTo>
                <a:lnTo>
                  <a:pt x="127435" y="8304"/>
                </a:lnTo>
                <a:lnTo>
                  <a:pt x="124828" y="5364"/>
                </a:lnTo>
                <a:lnTo>
                  <a:pt x="122138" y="3404"/>
                </a:lnTo>
                <a:lnTo>
                  <a:pt x="119392" y="2097"/>
                </a:lnTo>
                <a:lnTo>
                  <a:pt x="116609" y="1226"/>
                </a:lnTo>
                <a:lnTo>
                  <a:pt x="113801" y="645"/>
                </a:lnTo>
                <a:lnTo>
                  <a:pt x="110976" y="258"/>
                </a:lnTo>
                <a:lnTo>
                  <a:pt x="108141" y="0"/>
                </a:lnTo>
                <a:lnTo>
                  <a:pt x="104346" y="1733"/>
                </a:lnTo>
                <a:lnTo>
                  <a:pt x="99910" y="4793"/>
                </a:lnTo>
                <a:lnTo>
                  <a:pt x="95049" y="8738"/>
                </a:lnTo>
                <a:lnTo>
                  <a:pt x="90855" y="12321"/>
                </a:lnTo>
                <a:lnTo>
                  <a:pt x="87107" y="15662"/>
                </a:lnTo>
                <a:lnTo>
                  <a:pt x="83655" y="18842"/>
                </a:lnTo>
                <a:lnTo>
                  <a:pt x="69696" y="32418"/>
                </a:lnTo>
                <a:lnTo>
                  <a:pt x="65381" y="37633"/>
                </a:lnTo>
                <a:lnTo>
                  <a:pt x="61551" y="43014"/>
                </a:lnTo>
                <a:lnTo>
                  <a:pt x="58046" y="48506"/>
                </a:lnTo>
                <a:lnTo>
                  <a:pt x="54756" y="54073"/>
                </a:lnTo>
                <a:lnTo>
                  <a:pt x="51611" y="59689"/>
                </a:lnTo>
                <a:lnTo>
                  <a:pt x="48561" y="65338"/>
                </a:lnTo>
                <a:lnTo>
                  <a:pt x="44623" y="73867"/>
                </a:lnTo>
                <a:lnTo>
                  <a:pt x="35168" y="96043"/>
                </a:lnTo>
                <a:lnTo>
                  <a:pt x="30932" y="106719"/>
                </a:lnTo>
                <a:lnTo>
                  <a:pt x="23685" y="126201"/>
                </a:lnTo>
                <a:lnTo>
                  <a:pt x="20419" y="138255"/>
                </a:lnTo>
                <a:lnTo>
                  <a:pt x="17290" y="152005"/>
                </a:lnTo>
                <a:lnTo>
                  <a:pt x="14250" y="166887"/>
                </a:lnTo>
                <a:lnTo>
                  <a:pt x="12225" y="179666"/>
                </a:lnTo>
                <a:lnTo>
                  <a:pt x="10874" y="191043"/>
                </a:lnTo>
                <a:lnTo>
                  <a:pt x="9973" y="201484"/>
                </a:lnTo>
                <a:lnTo>
                  <a:pt x="8421" y="214161"/>
                </a:lnTo>
                <a:lnTo>
                  <a:pt x="4155" y="243486"/>
                </a:lnTo>
                <a:lnTo>
                  <a:pt x="2637" y="256449"/>
                </a:lnTo>
                <a:lnTo>
                  <a:pt x="1625" y="267949"/>
                </a:lnTo>
                <a:lnTo>
                  <a:pt x="950" y="278473"/>
                </a:lnTo>
                <a:lnTo>
                  <a:pt x="500" y="291204"/>
                </a:lnTo>
                <a:lnTo>
                  <a:pt x="0" y="320590"/>
                </a:lnTo>
                <a:lnTo>
                  <a:pt x="819" y="332617"/>
                </a:lnTo>
                <a:lnTo>
                  <a:pt x="2318" y="342540"/>
                </a:lnTo>
                <a:lnTo>
                  <a:pt x="4269" y="351060"/>
                </a:lnTo>
                <a:lnTo>
                  <a:pt x="6523" y="364361"/>
                </a:lnTo>
                <a:lnTo>
                  <a:pt x="11567" y="399459"/>
                </a:lnTo>
                <a:lnTo>
                  <a:pt x="14246" y="413771"/>
                </a:lnTo>
                <a:lnTo>
                  <a:pt x="16984" y="425218"/>
                </a:lnTo>
                <a:lnTo>
                  <a:pt x="19762" y="434754"/>
                </a:lnTo>
                <a:lnTo>
                  <a:pt x="32773" y="475480"/>
                </a:lnTo>
                <a:lnTo>
                  <a:pt x="36955" y="485407"/>
                </a:lnTo>
                <a:lnTo>
                  <a:pt x="40696" y="492025"/>
                </a:lnTo>
                <a:lnTo>
                  <a:pt x="51035" y="5052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1"/>
          <p:cNvSpPr/>
          <p:nvPr/>
        </p:nvSpPr>
        <p:spPr>
          <a:xfrm>
            <a:off x="2589294" y="4131945"/>
            <a:ext cx="225344" cy="42759"/>
          </a:xfrm>
          <a:custGeom>
            <a:avLst/>
            <a:gdLst/>
            <a:ahLst/>
            <a:cxnLst/>
            <a:rect l="0" t="0" r="0" b="0"/>
            <a:pathLst>
              <a:path w="225344" h="42759">
                <a:moveTo>
                  <a:pt x="11031" y="34290"/>
                </a:moveTo>
                <a:lnTo>
                  <a:pt x="1929" y="38840"/>
                </a:lnTo>
                <a:lnTo>
                  <a:pt x="200" y="40181"/>
                </a:lnTo>
                <a:lnTo>
                  <a:pt x="0" y="41075"/>
                </a:lnTo>
                <a:lnTo>
                  <a:pt x="820" y="41670"/>
                </a:lnTo>
                <a:lnTo>
                  <a:pt x="6810" y="42333"/>
                </a:lnTo>
                <a:lnTo>
                  <a:pt x="14870" y="42626"/>
                </a:lnTo>
                <a:lnTo>
                  <a:pt x="21627" y="42758"/>
                </a:lnTo>
                <a:lnTo>
                  <a:pt x="28572" y="41840"/>
                </a:lnTo>
                <a:lnTo>
                  <a:pt x="48989" y="38281"/>
                </a:lnTo>
                <a:lnTo>
                  <a:pt x="59196" y="35998"/>
                </a:lnTo>
                <a:lnTo>
                  <a:pt x="68858" y="33524"/>
                </a:lnTo>
                <a:lnTo>
                  <a:pt x="78157" y="30921"/>
                </a:lnTo>
                <a:lnTo>
                  <a:pt x="86262" y="29187"/>
                </a:lnTo>
                <a:lnTo>
                  <a:pt x="93570" y="28030"/>
                </a:lnTo>
                <a:lnTo>
                  <a:pt x="100347" y="27259"/>
                </a:lnTo>
                <a:lnTo>
                  <a:pt x="110579" y="24840"/>
                </a:lnTo>
                <a:lnTo>
                  <a:pt x="123116" y="21323"/>
                </a:lnTo>
                <a:lnTo>
                  <a:pt x="137190" y="17072"/>
                </a:lnTo>
                <a:lnTo>
                  <a:pt x="150381" y="14239"/>
                </a:lnTo>
                <a:lnTo>
                  <a:pt x="162986" y="12350"/>
                </a:lnTo>
                <a:lnTo>
                  <a:pt x="22534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2"/>
          <p:cNvSpPr/>
          <p:nvPr/>
        </p:nvSpPr>
        <p:spPr>
          <a:xfrm>
            <a:off x="2926079" y="3926218"/>
            <a:ext cx="281028" cy="376654"/>
          </a:xfrm>
          <a:custGeom>
            <a:avLst/>
            <a:gdLst/>
            <a:ahLst/>
            <a:cxnLst/>
            <a:rect l="0" t="0" r="0" b="0"/>
            <a:pathLst>
              <a:path w="281028" h="376654">
                <a:moveTo>
                  <a:pt x="8573" y="42849"/>
                </a:moveTo>
                <a:lnTo>
                  <a:pt x="13124" y="33747"/>
                </a:lnTo>
                <a:lnTo>
                  <a:pt x="20505" y="23537"/>
                </a:lnTo>
                <a:lnTo>
                  <a:pt x="28481" y="17438"/>
                </a:lnTo>
                <a:lnTo>
                  <a:pt x="33275" y="14478"/>
                </a:lnTo>
                <a:lnTo>
                  <a:pt x="38376" y="11553"/>
                </a:lnTo>
                <a:lnTo>
                  <a:pt x="49124" y="5762"/>
                </a:lnTo>
                <a:lnTo>
                  <a:pt x="54657" y="3837"/>
                </a:lnTo>
                <a:lnTo>
                  <a:pt x="60251" y="2553"/>
                </a:lnTo>
                <a:lnTo>
                  <a:pt x="65885" y="1698"/>
                </a:lnTo>
                <a:lnTo>
                  <a:pt x="73451" y="1127"/>
                </a:lnTo>
                <a:lnTo>
                  <a:pt x="82305" y="747"/>
                </a:lnTo>
                <a:lnTo>
                  <a:pt x="107889" y="212"/>
                </a:lnTo>
                <a:lnTo>
                  <a:pt x="139308" y="0"/>
                </a:lnTo>
                <a:lnTo>
                  <a:pt x="142402" y="948"/>
                </a:lnTo>
                <a:lnTo>
                  <a:pt x="148380" y="4541"/>
                </a:lnTo>
                <a:lnTo>
                  <a:pt x="150355" y="6833"/>
                </a:lnTo>
                <a:lnTo>
                  <a:pt x="151672" y="9313"/>
                </a:lnTo>
                <a:lnTo>
                  <a:pt x="152550" y="11919"/>
                </a:lnTo>
                <a:lnTo>
                  <a:pt x="152183" y="15562"/>
                </a:lnTo>
                <a:lnTo>
                  <a:pt x="149234" y="24689"/>
                </a:lnTo>
                <a:lnTo>
                  <a:pt x="144749" y="35096"/>
                </a:lnTo>
                <a:lnTo>
                  <a:pt x="139581" y="46070"/>
                </a:lnTo>
                <a:lnTo>
                  <a:pt x="134109" y="57298"/>
                </a:lnTo>
                <a:lnTo>
                  <a:pt x="129411" y="63912"/>
                </a:lnTo>
                <a:lnTo>
                  <a:pt x="123422" y="71179"/>
                </a:lnTo>
                <a:lnTo>
                  <a:pt x="116571" y="78880"/>
                </a:lnTo>
                <a:lnTo>
                  <a:pt x="103880" y="92518"/>
                </a:lnTo>
                <a:lnTo>
                  <a:pt x="80210" y="116795"/>
                </a:lnTo>
                <a:lnTo>
                  <a:pt x="74428" y="121674"/>
                </a:lnTo>
                <a:lnTo>
                  <a:pt x="68669" y="125879"/>
                </a:lnTo>
                <a:lnTo>
                  <a:pt x="62925" y="129635"/>
                </a:lnTo>
                <a:lnTo>
                  <a:pt x="58142" y="133091"/>
                </a:lnTo>
                <a:lnTo>
                  <a:pt x="50289" y="139472"/>
                </a:lnTo>
                <a:lnTo>
                  <a:pt x="49719" y="139649"/>
                </a:lnTo>
                <a:lnTo>
                  <a:pt x="54165" y="134766"/>
                </a:lnTo>
                <a:lnTo>
                  <a:pt x="60875" y="131750"/>
                </a:lnTo>
                <a:lnTo>
                  <a:pt x="70111" y="128786"/>
                </a:lnTo>
                <a:lnTo>
                  <a:pt x="81031" y="125858"/>
                </a:lnTo>
                <a:lnTo>
                  <a:pt x="94026" y="122953"/>
                </a:lnTo>
                <a:lnTo>
                  <a:pt x="123704" y="117186"/>
                </a:lnTo>
                <a:lnTo>
                  <a:pt x="139620" y="115267"/>
                </a:lnTo>
                <a:lnTo>
                  <a:pt x="155945" y="113988"/>
                </a:lnTo>
                <a:lnTo>
                  <a:pt x="172543" y="113135"/>
                </a:lnTo>
                <a:lnTo>
                  <a:pt x="186467" y="113519"/>
                </a:lnTo>
                <a:lnTo>
                  <a:pt x="198606" y="114727"/>
                </a:lnTo>
                <a:lnTo>
                  <a:pt x="209557" y="116485"/>
                </a:lnTo>
                <a:lnTo>
                  <a:pt x="218762" y="118610"/>
                </a:lnTo>
                <a:lnTo>
                  <a:pt x="226804" y="120979"/>
                </a:lnTo>
                <a:lnTo>
                  <a:pt x="234070" y="123511"/>
                </a:lnTo>
                <a:lnTo>
                  <a:pt x="240820" y="126151"/>
                </a:lnTo>
                <a:lnTo>
                  <a:pt x="247224" y="128864"/>
                </a:lnTo>
                <a:lnTo>
                  <a:pt x="253399" y="131625"/>
                </a:lnTo>
                <a:lnTo>
                  <a:pt x="258468" y="135370"/>
                </a:lnTo>
                <a:lnTo>
                  <a:pt x="266640" y="144612"/>
                </a:lnTo>
                <a:lnTo>
                  <a:pt x="273447" y="155070"/>
                </a:lnTo>
                <a:lnTo>
                  <a:pt x="276596" y="160525"/>
                </a:lnTo>
                <a:lnTo>
                  <a:pt x="280094" y="171667"/>
                </a:lnTo>
                <a:lnTo>
                  <a:pt x="281027" y="177305"/>
                </a:lnTo>
                <a:lnTo>
                  <a:pt x="279524" y="188650"/>
                </a:lnTo>
                <a:lnTo>
                  <a:pt x="277789" y="194342"/>
                </a:lnTo>
                <a:lnTo>
                  <a:pt x="274728" y="202900"/>
                </a:lnTo>
                <a:lnTo>
                  <a:pt x="266247" y="225108"/>
                </a:lnTo>
                <a:lnTo>
                  <a:pt x="261318" y="235792"/>
                </a:lnTo>
                <a:lnTo>
                  <a:pt x="256127" y="245773"/>
                </a:lnTo>
                <a:lnTo>
                  <a:pt x="250761" y="255284"/>
                </a:lnTo>
                <a:lnTo>
                  <a:pt x="244327" y="263530"/>
                </a:lnTo>
                <a:lnTo>
                  <a:pt x="237180" y="270932"/>
                </a:lnTo>
                <a:lnTo>
                  <a:pt x="229558" y="277772"/>
                </a:lnTo>
                <a:lnTo>
                  <a:pt x="216008" y="290452"/>
                </a:lnTo>
                <a:lnTo>
                  <a:pt x="209728" y="296500"/>
                </a:lnTo>
                <a:lnTo>
                  <a:pt x="202684" y="302437"/>
                </a:lnTo>
                <a:lnTo>
                  <a:pt x="195130" y="308301"/>
                </a:lnTo>
                <a:lnTo>
                  <a:pt x="187237" y="314114"/>
                </a:lnTo>
                <a:lnTo>
                  <a:pt x="177212" y="320847"/>
                </a:lnTo>
                <a:lnTo>
                  <a:pt x="153374" y="335949"/>
                </a:lnTo>
                <a:lnTo>
                  <a:pt x="143207" y="342072"/>
                </a:lnTo>
                <a:lnTo>
                  <a:pt x="134524" y="347106"/>
                </a:lnTo>
                <a:lnTo>
                  <a:pt x="126830" y="351414"/>
                </a:lnTo>
                <a:lnTo>
                  <a:pt x="118844" y="355240"/>
                </a:lnTo>
                <a:lnTo>
                  <a:pt x="110662" y="358742"/>
                </a:lnTo>
                <a:lnTo>
                  <a:pt x="102350" y="362029"/>
                </a:lnTo>
                <a:lnTo>
                  <a:pt x="92998" y="365173"/>
                </a:lnTo>
                <a:lnTo>
                  <a:pt x="82954" y="368222"/>
                </a:lnTo>
                <a:lnTo>
                  <a:pt x="72448" y="371207"/>
                </a:lnTo>
                <a:lnTo>
                  <a:pt x="63539" y="373197"/>
                </a:lnTo>
                <a:lnTo>
                  <a:pt x="55694" y="374523"/>
                </a:lnTo>
                <a:lnTo>
                  <a:pt x="48560" y="375408"/>
                </a:lnTo>
                <a:lnTo>
                  <a:pt x="42851" y="375997"/>
                </a:lnTo>
                <a:lnTo>
                  <a:pt x="38092" y="376391"/>
                </a:lnTo>
                <a:lnTo>
                  <a:pt x="33968" y="376653"/>
                </a:lnTo>
                <a:lnTo>
                  <a:pt x="30265" y="375875"/>
                </a:lnTo>
                <a:lnTo>
                  <a:pt x="20503" y="371182"/>
                </a:lnTo>
                <a:lnTo>
                  <a:pt x="17479" y="370323"/>
                </a:lnTo>
                <a:lnTo>
                  <a:pt x="0" y="3600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3"/>
          <p:cNvSpPr/>
          <p:nvPr/>
        </p:nvSpPr>
        <p:spPr>
          <a:xfrm>
            <a:off x="3123247" y="3831907"/>
            <a:ext cx="282344" cy="488634"/>
          </a:xfrm>
          <a:custGeom>
            <a:avLst/>
            <a:gdLst/>
            <a:ahLst/>
            <a:cxnLst/>
            <a:rect l="0" t="0" r="0" b="0"/>
            <a:pathLst>
              <a:path w="282344" h="488634">
                <a:moveTo>
                  <a:pt x="0" y="0"/>
                </a:moveTo>
                <a:lnTo>
                  <a:pt x="18203" y="4551"/>
                </a:lnTo>
                <a:lnTo>
                  <a:pt x="24518" y="6844"/>
                </a:lnTo>
                <a:lnTo>
                  <a:pt x="29680" y="9325"/>
                </a:lnTo>
                <a:lnTo>
                  <a:pt x="34074" y="11932"/>
                </a:lnTo>
                <a:lnTo>
                  <a:pt x="38909" y="13669"/>
                </a:lnTo>
                <a:lnTo>
                  <a:pt x="44037" y="14828"/>
                </a:lnTo>
                <a:lnTo>
                  <a:pt x="49360" y="15601"/>
                </a:lnTo>
                <a:lnTo>
                  <a:pt x="54815" y="17068"/>
                </a:lnTo>
                <a:lnTo>
                  <a:pt x="60355" y="18999"/>
                </a:lnTo>
                <a:lnTo>
                  <a:pt x="65954" y="21238"/>
                </a:lnTo>
                <a:lnTo>
                  <a:pt x="71592" y="23684"/>
                </a:lnTo>
                <a:lnTo>
                  <a:pt x="82936" y="28941"/>
                </a:lnTo>
                <a:lnTo>
                  <a:pt x="89581" y="32629"/>
                </a:lnTo>
                <a:lnTo>
                  <a:pt x="96868" y="36993"/>
                </a:lnTo>
                <a:lnTo>
                  <a:pt x="104584" y="41807"/>
                </a:lnTo>
                <a:lnTo>
                  <a:pt x="111632" y="45969"/>
                </a:lnTo>
                <a:lnTo>
                  <a:pt x="118237" y="49696"/>
                </a:lnTo>
                <a:lnTo>
                  <a:pt x="124544" y="53133"/>
                </a:lnTo>
                <a:lnTo>
                  <a:pt x="131607" y="56377"/>
                </a:lnTo>
                <a:lnTo>
                  <a:pt x="139173" y="59492"/>
                </a:lnTo>
                <a:lnTo>
                  <a:pt x="147075" y="62522"/>
                </a:lnTo>
                <a:lnTo>
                  <a:pt x="155200" y="66446"/>
                </a:lnTo>
                <a:lnTo>
                  <a:pt x="163474" y="70967"/>
                </a:lnTo>
                <a:lnTo>
                  <a:pt x="171847" y="75887"/>
                </a:lnTo>
                <a:lnTo>
                  <a:pt x="179335" y="81071"/>
                </a:lnTo>
                <a:lnTo>
                  <a:pt x="186232" y="86432"/>
                </a:lnTo>
                <a:lnTo>
                  <a:pt x="192735" y="91912"/>
                </a:lnTo>
                <a:lnTo>
                  <a:pt x="199927" y="97470"/>
                </a:lnTo>
                <a:lnTo>
                  <a:pt x="207580" y="103079"/>
                </a:lnTo>
                <a:lnTo>
                  <a:pt x="215539" y="108725"/>
                </a:lnTo>
                <a:lnTo>
                  <a:pt x="222750" y="115346"/>
                </a:lnTo>
                <a:lnTo>
                  <a:pt x="229463" y="122617"/>
                </a:lnTo>
                <a:lnTo>
                  <a:pt x="235842" y="130322"/>
                </a:lnTo>
                <a:lnTo>
                  <a:pt x="242001" y="138317"/>
                </a:lnTo>
                <a:lnTo>
                  <a:pt x="248011" y="146504"/>
                </a:lnTo>
                <a:lnTo>
                  <a:pt x="253923" y="154819"/>
                </a:lnTo>
                <a:lnTo>
                  <a:pt x="258817" y="163220"/>
                </a:lnTo>
                <a:lnTo>
                  <a:pt x="263033" y="171679"/>
                </a:lnTo>
                <a:lnTo>
                  <a:pt x="266795" y="180175"/>
                </a:lnTo>
                <a:lnTo>
                  <a:pt x="270256" y="188697"/>
                </a:lnTo>
                <a:lnTo>
                  <a:pt x="273515" y="197235"/>
                </a:lnTo>
                <a:lnTo>
                  <a:pt x="276641" y="205785"/>
                </a:lnTo>
                <a:lnTo>
                  <a:pt x="278725" y="214343"/>
                </a:lnTo>
                <a:lnTo>
                  <a:pt x="280114" y="222905"/>
                </a:lnTo>
                <a:lnTo>
                  <a:pt x="281040" y="231471"/>
                </a:lnTo>
                <a:lnTo>
                  <a:pt x="281657" y="240992"/>
                </a:lnTo>
                <a:lnTo>
                  <a:pt x="282069" y="251149"/>
                </a:lnTo>
                <a:lnTo>
                  <a:pt x="282343" y="261730"/>
                </a:lnTo>
                <a:lnTo>
                  <a:pt x="281574" y="272594"/>
                </a:lnTo>
                <a:lnTo>
                  <a:pt x="280109" y="283647"/>
                </a:lnTo>
                <a:lnTo>
                  <a:pt x="278179" y="294825"/>
                </a:lnTo>
                <a:lnTo>
                  <a:pt x="274988" y="305135"/>
                </a:lnTo>
                <a:lnTo>
                  <a:pt x="270955" y="314866"/>
                </a:lnTo>
                <a:lnTo>
                  <a:pt x="266362" y="324211"/>
                </a:lnTo>
                <a:lnTo>
                  <a:pt x="262347" y="334250"/>
                </a:lnTo>
                <a:lnTo>
                  <a:pt x="258718" y="344754"/>
                </a:lnTo>
                <a:lnTo>
                  <a:pt x="255346" y="355566"/>
                </a:lnTo>
                <a:lnTo>
                  <a:pt x="250241" y="368489"/>
                </a:lnTo>
                <a:lnTo>
                  <a:pt x="243980" y="382819"/>
                </a:lnTo>
                <a:lnTo>
                  <a:pt x="236949" y="398088"/>
                </a:lnTo>
                <a:lnTo>
                  <a:pt x="230356" y="410172"/>
                </a:lnTo>
                <a:lnTo>
                  <a:pt x="224056" y="420133"/>
                </a:lnTo>
                <a:lnTo>
                  <a:pt x="217950" y="428679"/>
                </a:lnTo>
                <a:lnTo>
                  <a:pt x="212928" y="436281"/>
                </a:lnTo>
                <a:lnTo>
                  <a:pt x="204807" y="449808"/>
                </a:lnTo>
                <a:lnTo>
                  <a:pt x="200355" y="456082"/>
                </a:lnTo>
                <a:lnTo>
                  <a:pt x="195483" y="462170"/>
                </a:lnTo>
                <a:lnTo>
                  <a:pt x="190329" y="468133"/>
                </a:lnTo>
                <a:lnTo>
                  <a:pt x="182063" y="474759"/>
                </a:lnTo>
                <a:lnTo>
                  <a:pt x="178525" y="476526"/>
                </a:lnTo>
                <a:lnTo>
                  <a:pt x="176167" y="478657"/>
                </a:lnTo>
                <a:lnTo>
                  <a:pt x="174595" y="481029"/>
                </a:lnTo>
                <a:lnTo>
                  <a:pt x="171450" y="4886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4"/>
          <p:cNvSpPr/>
          <p:nvPr/>
        </p:nvSpPr>
        <p:spPr>
          <a:xfrm>
            <a:off x="3569017" y="3996008"/>
            <a:ext cx="300038" cy="23303"/>
          </a:xfrm>
          <a:custGeom>
            <a:avLst/>
            <a:gdLst/>
            <a:ahLst/>
            <a:cxnLst/>
            <a:rect l="0" t="0" r="0" b="0"/>
            <a:pathLst>
              <a:path w="300038" h="23303">
                <a:moveTo>
                  <a:pt x="0" y="15921"/>
                </a:moveTo>
                <a:lnTo>
                  <a:pt x="18203" y="20472"/>
                </a:lnTo>
                <a:lnTo>
                  <a:pt x="25470" y="21813"/>
                </a:lnTo>
                <a:lnTo>
                  <a:pt x="32220" y="22707"/>
                </a:lnTo>
                <a:lnTo>
                  <a:pt x="38625" y="23302"/>
                </a:lnTo>
                <a:lnTo>
                  <a:pt x="43848" y="22747"/>
                </a:lnTo>
                <a:lnTo>
                  <a:pt x="48282" y="21425"/>
                </a:lnTo>
                <a:lnTo>
                  <a:pt x="52191" y="19590"/>
                </a:lnTo>
                <a:lnTo>
                  <a:pt x="57653" y="18367"/>
                </a:lnTo>
                <a:lnTo>
                  <a:pt x="64153" y="17552"/>
                </a:lnTo>
                <a:lnTo>
                  <a:pt x="71344" y="17009"/>
                </a:lnTo>
                <a:lnTo>
                  <a:pt x="78042" y="16646"/>
                </a:lnTo>
                <a:lnTo>
                  <a:pt x="90566" y="16244"/>
                </a:lnTo>
                <a:lnTo>
                  <a:pt x="97525" y="15184"/>
                </a:lnTo>
                <a:lnTo>
                  <a:pt x="105021" y="13525"/>
                </a:lnTo>
                <a:lnTo>
                  <a:pt x="112877" y="11466"/>
                </a:lnTo>
                <a:lnTo>
                  <a:pt x="123829" y="10094"/>
                </a:lnTo>
                <a:lnTo>
                  <a:pt x="136845" y="9179"/>
                </a:lnTo>
                <a:lnTo>
                  <a:pt x="172309" y="7891"/>
                </a:lnTo>
                <a:lnTo>
                  <a:pt x="180595" y="7711"/>
                </a:lnTo>
                <a:lnTo>
                  <a:pt x="188977" y="6638"/>
                </a:lnTo>
                <a:lnTo>
                  <a:pt x="197422" y="4970"/>
                </a:lnTo>
                <a:lnTo>
                  <a:pt x="205909" y="2905"/>
                </a:lnTo>
                <a:lnTo>
                  <a:pt x="213473" y="1529"/>
                </a:lnTo>
                <a:lnTo>
                  <a:pt x="220421" y="612"/>
                </a:lnTo>
                <a:lnTo>
                  <a:pt x="226957" y="0"/>
                </a:lnTo>
                <a:lnTo>
                  <a:pt x="233220" y="545"/>
                </a:lnTo>
                <a:lnTo>
                  <a:pt x="239300" y="1860"/>
                </a:lnTo>
                <a:lnTo>
                  <a:pt x="245258" y="3690"/>
                </a:lnTo>
                <a:lnTo>
                  <a:pt x="251135" y="4910"/>
                </a:lnTo>
                <a:lnTo>
                  <a:pt x="256959" y="5723"/>
                </a:lnTo>
                <a:lnTo>
                  <a:pt x="262746" y="6265"/>
                </a:lnTo>
                <a:lnTo>
                  <a:pt x="271716" y="6867"/>
                </a:lnTo>
                <a:lnTo>
                  <a:pt x="278878" y="7135"/>
                </a:lnTo>
                <a:lnTo>
                  <a:pt x="300037" y="73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5"/>
          <p:cNvSpPr/>
          <p:nvPr/>
        </p:nvSpPr>
        <p:spPr>
          <a:xfrm>
            <a:off x="3603307" y="4072299"/>
            <a:ext cx="240031" cy="16784"/>
          </a:xfrm>
          <a:custGeom>
            <a:avLst/>
            <a:gdLst/>
            <a:ahLst/>
            <a:cxnLst/>
            <a:rect l="0" t="0" r="0" b="0"/>
            <a:pathLst>
              <a:path w="240031" h="16784">
                <a:moveTo>
                  <a:pt x="0" y="16783"/>
                </a:moveTo>
                <a:lnTo>
                  <a:pt x="27532" y="16783"/>
                </a:lnTo>
                <a:lnTo>
                  <a:pt x="35499" y="15830"/>
                </a:lnTo>
                <a:lnTo>
                  <a:pt x="59593" y="12232"/>
                </a:lnTo>
                <a:lnTo>
                  <a:pt x="71161" y="10892"/>
                </a:lnTo>
                <a:lnTo>
                  <a:pt x="81731" y="9998"/>
                </a:lnTo>
                <a:lnTo>
                  <a:pt x="100142" y="9005"/>
                </a:lnTo>
                <a:lnTo>
                  <a:pt x="114675" y="8564"/>
                </a:lnTo>
                <a:lnTo>
                  <a:pt x="123122" y="7493"/>
                </a:lnTo>
                <a:lnTo>
                  <a:pt x="132564" y="5828"/>
                </a:lnTo>
                <a:lnTo>
                  <a:pt x="142669" y="3764"/>
                </a:lnTo>
                <a:lnTo>
                  <a:pt x="153215" y="2389"/>
                </a:lnTo>
                <a:lnTo>
                  <a:pt x="164056" y="1472"/>
                </a:lnTo>
                <a:lnTo>
                  <a:pt x="184356" y="453"/>
                </a:lnTo>
                <a:lnTo>
                  <a:pt x="199729" y="0"/>
                </a:lnTo>
                <a:lnTo>
                  <a:pt x="207447" y="832"/>
                </a:lnTo>
                <a:lnTo>
                  <a:pt x="215451" y="2339"/>
                </a:lnTo>
                <a:lnTo>
                  <a:pt x="240030" y="82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6"/>
          <p:cNvSpPr/>
          <p:nvPr/>
        </p:nvSpPr>
        <p:spPr>
          <a:xfrm>
            <a:off x="4143728" y="3831907"/>
            <a:ext cx="102518" cy="257176"/>
          </a:xfrm>
          <a:custGeom>
            <a:avLst/>
            <a:gdLst/>
            <a:ahLst/>
            <a:cxnLst/>
            <a:rect l="0" t="0" r="0" b="0"/>
            <a:pathLst>
              <a:path w="102518" h="257176">
                <a:moveTo>
                  <a:pt x="8219" y="0"/>
                </a:moveTo>
                <a:lnTo>
                  <a:pt x="3668" y="0"/>
                </a:lnTo>
                <a:lnTo>
                  <a:pt x="2327" y="953"/>
                </a:lnTo>
                <a:lnTo>
                  <a:pt x="1434" y="2540"/>
                </a:lnTo>
                <a:lnTo>
                  <a:pt x="0" y="7381"/>
                </a:lnTo>
                <a:lnTo>
                  <a:pt x="2344" y="10583"/>
                </a:lnTo>
                <a:lnTo>
                  <a:pt x="4302" y="12770"/>
                </a:lnTo>
                <a:lnTo>
                  <a:pt x="5607" y="16134"/>
                </a:lnTo>
                <a:lnTo>
                  <a:pt x="6478" y="20281"/>
                </a:lnTo>
                <a:lnTo>
                  <a:pt x="7058" y="24950"/>
                </a:lnTo>
                <a:lnTo>
                  <a:pt x="8398" y="29969"/>
                </a:lnTo>
                <a:lnTo>
                  <a:pt x="10243" y="35219"/>
                </a:lnTo>
                <a:lnTo>
                  <a:pt x="12426" y="40624"/>
                </a:lnTo>
                <a:lnTo>
                  <a:pt x="13881" y="45180"/>
                </a:lnTo>
                <a:lnTo>
                  <a:pt x="15498" y="52783"/>
                </a:lnTo>
                <a:lnTo>
                  <a:pt x="18786" y="61858"/>
                </a:lnTo>
                <a:lnTo>
                  <a:pt x="30061" y="89723"/>
                </a:lnTo>
                <a:lnTo>
                  <a:pt x="34210" y="101725"/>
                </a:lnTo>
                <a:lnTo>
                  <a:pt x="36976" y="111632"/>
                </a:lnTo>
                <a:lnTo>
                  <a:pt x="38821" y="120141"/>
                </a:lnTo>
                <a:lnTo>
                  <a:pt x="41003" y="127719"/>
                </a:lnTo>
                <a:lnTo>
                  <a:pt x="43410" y="134676"/>
                </a:lnTo>
                <a:lnTo>
                  <a:pt x="45967" y="141219"/>
                </a:lnTo>
                <a:lnTo>
                  <a:pt x="47672" y="147486"/>
                </a:lnTo>
                <a:lnTo>
                  <a:pt x="48809" y="153569"/>
                </a:lnTo>
                <a:lnTo>
                  <a:pt x="49566" y="159529"/>
                </a:lnTo>
                <a:lnTo>
                  <a:pt x="51024" y="165408"/>
                </a:lnTo>
                <a:lnTo>
                  <a:pt x="52948" y="171232"/>
                </a:lnTo>
                <a:lnTo>
                  <a:pt x="55183" y="177020"/>
                </a:lnTo>
                <a:lnTo>
                  <a:pt x="57626" y="181830"/>
                </a:lnTo>
                <a:lnTo>
                  <a:pt x="60207" y="185990"/>
                </a:lnTo>
                <a:lnTo>
                  <a:pt x="62880" y="189716"/>
                </a:lnTo>
                <a:lnTo>
                  <a:pt x="66567" y="196962"/>
                </a:lnTo>
                <a:lnTo>
                  <a:pt x="70931" y="206556"/>
                </a:lnTo>
                <a:lnTo>
                  <a:pt x="75744" y="217714"/>
                </a:lnTo>
                <a:lnTo>
                  <a:pt x="79906" y="226105"/>
                </a:lnTo>
                <a:lnTo>
                  <a:pt x="83633" y="232652"/>
                </a:lnTo>
                <a:lnTo>
                  <a:pt x="91907" y="245452"/>
                </a:lnTo>
                <a:lnTo>
                  <a:pt x="93538" y="247455"/>
                </a:lnTo>
                <a:lnTo>
                  <a:pt x="95579" y="249742"/>
                </a:lnTo>
                <a:lnTo>
                  <a:pt x="102517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7"/>
          <p:cNvSpPr/>
          <p:nvPr/>
        </p:nvSpPr>
        <p:spPr>
          <a:xfrm>
            <a:off x="4237672" y="3806190"/>
            <a:ext cx="171451" cy="625793"/>
          </a:xfrm>
          <a:custGeom>
            <a:avLst/>
            <a:gdLst/>
            <a:ahLst/>
            <a:cxnLst/>
            <a:rect l="0" t="0" r="0" b="0"/>
            <a:pathLst>
              <a:path w="171451" h="625793">
                <a:moveTo>
                  <a:pt x="171450" y="0"/>
                </a:moveTo>
                <a:lnTo>
                  <a:pt x="171450" y="11931"/>
                </a:lnTo>
                <a:lnTo>
                  <a:pt x="169545" y="20337"/>
                </a:lnTo>
                <a:lnTo>
                  <a:pt x="162348" y="47456"/>
                </a:lnTo>
                <a:lnTo>
                  <a:pt x="155340" y="71574"/>
                </a:lnTo>
                <a:lnTo>
                  <a:pt x="152137" y="82006"/>
                </a:lnTo>
                <a:lnTo>
                  <a:pt x="148097" y="91818"/>
                </a:lnTo>
                <a:lnTo>
                  <a:pt x="143499" y="101217"/>
                </a:lnTo>
                <a:lnTo>
                  <a:pt x="138529" y="110340"/>
                </a:lnTo>
                <a:lnTo>
                  <a:pt x="134262" y="120233"/>
                </a:lnTo>
                <a:lnTo>
                  <a:pt x="130466" y="130637"/>
                </a:lnTo>
                <a:lnTo>
                  <a:pt x="126982" y="141384"/>
                </a:lnTo>
                <a:lnTo>
                  <a:pt x="123707" y="152358"/>
                </a:lnTo>
                <a:lnTo>
                  <a:pt x="117529" y="174712"/>
                </a:lnTo>
                <a:lnTo>
                  <a:pt x="114547" y="186960"/>
                </a:lnTo>
                <a:lnTo>
                  <a:pt x="108695" y="213268"/>
                </a:lnTo>
                <a:lnTo>
                  <a:pt x="103896" y="230761"/>
                </a:lnTo>
                <a:lnTo>
                  <a:pt x="80742" y="307731"/>
                </a:lnTo>
                <a:lnTo>
                  <a:pt x="69644" y="348672"/>
                </a:lnTo>
                <a:lnTo>
                  <a:pt x="66431" y="361035"/>
                </a:lnTo>
                <a:lnTo>
                  <a:pt x="61433" y="376898"/>
                </a:lnTo>
                <a:lnTo>
                  <a:pt x="41697" y="434677"/>
                </a:lnTo>
                <a:lnTo>
                  <a:pt x="29327" y="474494"/>
                </a:lnTo>
                <a:lnTo>
                  <a:pt x="25267" y="490637"/>
                </a:lnTo>
                <a:lnTo>
                  <a:pt x="22559" y="504256"/>
                </a:lnTo>
                <a:lnTo>
                  <a:pt x="20755" y="516193"/>
                </a:lnTo>
                <a:lnTo>
                  <a:pt x="18599" y="527009"/>
                </a:lnTo>
                <a:lnTo>
                  <a:pt x="16209" y="537077"/>
                </a:lnTo>
                <a:lnTo>
                  <a:pt x="11967" y="554931"/>
                </a:lnTo>
                <a:lnTo>
                  <a:pt x="10081" y="569216"/>
                </a:lnTo>
                <a:lnTo>
                  <a:pt x="6703" y="579374"/>
                </a:lnTo>
                <a:lnTo>
                  <a:pt x="2979" y="587065"/>
                </a:lnTo>
                <a:lnTo>
                  <a:pt x="883" y="596749"/>
                </a:lnTo>
                <a:lnTo>
                  <a:pt x="52" y="614652"/>
                </a:lnTo>
                <a:lnTo>
                  <a:pt x="0" y="6257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8"/>
          <p:cNvSpPr/>
          <p:nvPr/>
        </p:nvSpPr>
        <p:spPr>
          <a:xfrm>
            <a:off x="4400550" y="4047421"/>
            <a:ext cx="282180" cy="281265"/>
          </a:xfrm>
          <a:custGeom>
            <a:avLst/>
            <a:gdLst/>
            <a:ahLst/>
            <a:cxnLst/>
            <a:rect l="0" t="0" r="0" b="0"/>
            <a:pathLst>
              <a:path w="282180" h="281265">
                <a:moveTo>
                  <a:pt x="34290" y="33089"/>
                </a:moveTo>
                <a:lnTo>
                  <a:pt x="43391" y="28538"/>
                </a:lnTo>
                <a:lnTo>
                  <a:pt x="50400" y="23764"/>
                </a:lnTo>
                <a:lnTo>
                  <a:pt x="53602" y="21157"/>
                </a:lnTo>
                <a:lnTo>
                  <a:pt x="57642" y="19419"/>
                </a:lnTo>
                <a:lnTo>
                  <a:pt x="62241" y="18261"/>
                </a:lnTo>
                <a:lnTo>
                  <a:pt x="67211" y="17489"/>
                </a:lnTo>
                <a:lnTo>
                  <a:pt x="75274" y="14090"/>
                </a:lnTo>
                <a:lnTo>
                  <a:pt x="78758" y="11850"/>
                </a:lnTo>
                <a:lnTo>
                  <a:pt x="82985" y="10358"/>
                </a:lnTo>
                <a:lnTo>
                  <a:pt x="87708" y="9362"/>
                </a:lnTo>
                <a:lnTo>
                  <a:pt x="92762" y="8698"/>
                </a:lnTo>
                <a:lnTo>
                  <a:pt x="98036" y="8256"/>
                </a:lnTo>
                <a:lnTo>
                  <a:pt x="103457" y="7961"/>
                </a:lnTo>
                <a:lnTo>
                  <a:pt x="114561" y="7633"/>
                </a:lnTo>
                <a:lnTo>
                  <a:pt x="125846" y="7488"/>
                </a:lnTo>
                <a:lnTo>
                  <a:pt x="133427" y="6496"/>
                </a:lnTo>
                <a:lnTo>
                  <a:pt x="142291" y="4883"/>
                </a:lnTo>
                <a:lnTo>
                  <a:pt x="152011" y="2855"/>
                </a:lnTo>
                <a:lnTo>
                  <a:pt x="159443" y="1503"/>
                </a:lnTo>
                <a:lnTo>
                  <a:pt x="165350" y="601"/>
                </a:lnTo>
                <a:lnTo>
                  <a:pt x="170241" y="0"/>
                </a:lnTo>
                <a:lnTo>
                  <a:pt x="174454" y="552"/>
                </a:lnTo>
                <a:lnTo>
                  <a:pt x="178215" y="1873"/>
                </a:lnTo>
                <a:lnTo>
                  <a:pt x="184934" y="5880"/>
                </a:lnTo>
                <a:lnTo>
                  <a:pt x="191095" y="10836"/>
                </a:lnTo>
                <a:lnTo>
                  <a:pt x="193119" y="13491"/>
                </a:lnTo>
                <a:lnTo>
                  <a:pt x="195368" y="18981"/>
                </a:lnTo>
                <a:lnTo>
                  <a:pt x="196634" y="27427"/>
                </a:lnTo>
                <a:lnTo>
                  <a:pt x="194390" y="35653"/>
                </a:lnTo>
                <a:lnTo>
                  <a:pt x="192458" y="40513"/>
                </a:lnTo>
                <a:lnTo>
                  <a:pt x="187360" y="47563"/>
                </a:lnTo>
                <a:lnTo>
                  <a:pt x="180152" y="56073"/>
                </a:lnTo>
                <a:lnTo>
                  <a:pt x="171536" y="65557"/>
                </a:lnTo>
                <a:lnTo>
                  <a:pt x="163887" y="72832"/>
                </a:lnTo>
                <a:lnTo>
                  <a:pt x="156883" y="78634"/>
                </a:lnTo>
                <a:lnTo>
                  <a:pt x="150309" y="83455"/>
                </a:lnTo>
                <a:lnTo>
                  <a:pt x="144021" y="88573"/>
                </a:lnTo>
                <a:lnTo>
                  <a:pt x="137923" y="93891"/>
                </a:lnTo>
                <a:lnTo>
                  <a:pt x="131954" y="99341"/>
                </a:lnTo>
                <a:lnTo>
                  <a:pt x="124164" y="104879"/>
                </a:lnTo>
                <a:lnTo>
                  <a:pt x="115161" y="110477"/>
                </a:lnTo>
                <a:lnTo>
                  <a:pt x="105348" y="116113"/>
                </a:lnTo>
                <a:lnTo>
                  <a:pt x="97855" y="120823"/>
                </a:lnTo>
                <a:lnTo>
                  <a:pt x="91906" y="124916"/>
                </a:lnTo>
                <a:lnTo>
                  <a:pt x="86988" y="128597"/>
                </a:lnTo>
                <a:lnTo>
                  <a:pt x="78984" y="135227"/>
                </a:lnTo>
                <a:lnTo>
                  <a:pt x="75515" y="138328"/>
                </a:lnTo>
                <a:lnTo>
                  <a:pt x="73204" y="139443"/>
                </a:lnTo>
                <a:lnTo>
                  <a:pt x="71662" y="139234"/>
                </a:lnTo>
                <a:lnTo>
                  <a:pt x="70635" y="138142"/>
                </a:lnTo>
                <a:lnTo>
                  <a:pt x="71854" y="136462"/>
                </a:lnTo>
                <a:lnTo>
                  <a:pt x="78290" y="132055"/>
                </a:lnTo>
                <a:lnTo>
                  <a:pt x="84961" y="129461"/>
                </a:lnTo>
                <a:lnTo>
                  <a:pt x="92052" y="127356"/>
                </a:lnTo>
                <a:lnTo>
                  <a:pt x="96611" y="125461"/>
                </a:lnTo>
                <a:lnTo>
                  <a:pt x="101555" y="123245"/>
                </a:lnTo>
                <a:lnTo>
                  <a:pt x="109613" y="120816"/>
                </a:lnTo>
                <a:lnTo>
                  <a:pt x="119748" y="118243"/>
                </a:lnTo>
                <a:lnTo>
                  <a:pt x="131266" y="115576"/>
                </a:lnTo>
                <a:lnTo>
                  <a:pt x="140851" y="113798"/>
                </a:lnTo>
                <a:lnTo>
                  <a:pt x="149145" y="112612"/>
                </a:lnTo>
                <a:lnTo>
                  <a:pt x="156580" y="111822"/>
                </a:lnTo>
                <a:lnTo>
                  <a:pt x="163441" y="111295"/>
                </a:lnTo>
                <a:lnTo>
                  <a:pt x="169921" y="110944"/>
                </a:lnTo>
                <a:lnTo>
                  <a:pt x="182200" y="110553"/>
                </a:lnTo>
                <a:lnTo>
                  <a:pt x="194008" y="110380"/>
                </a:lnTo>
                <a:lnTo>
                  <a:pt x="199823" y="111286"/>
                </a:lnTo>
                <a:lnTo>
                  <a:pt x="205606" y="112843"/>
                </a:lnTo>
                <a:lnTo>
                  <a:pt x="211365" y="114833"/>
                </a:lnTo>
                <a:lnTo>
                  <a:pt x="219015" y="118065"/>
                </a:lnTo>
                <a:lnTo>
                  <a:pt x="227925" y="122124"/>
                </a:lnTo>
                <a:lnTo>
                  <a:pt x="237675" y="126736"/>
                </a:lnTo>
                <a:lnTo>
                  <a:pt x="246079" y="131715"/>
                </a:lnTo>
                <a:lnTo>
                  <a:pt x="253588" y="136940"/>
                </a:lnTo>
                <a:lnTo>
                  <a:pt x="260498" y="142327"/>
                </a:lnTo>
                <a:lnTo>
                  <a:pt x="266058" y="146872"/>
                </a:lnTo>
                <a:lnTo>
                  <a:pt x="274775" y="154462"/>
                </a:lnTo>
                <a:lnTo>
                  <a:pt x="277481" y="157819"/>
                </a:lnTo>
                <a:lnTo>
                  <a:pt x="280487" y="164089"/>
                </a:lnTo>
                <a:lnTo>
                  <a:pt x="281823" y="170051"/>
                </a:lnTo>
                <a:lnTo>
                  <a:pt x="282179" y="172974"/>
                </a:lnTo>
                <a:lnTo>
                  <a:pt x="280035" y="181303"/>
                </a:lnTo>
                <a:lnTo>
                  <a:pt x="278130" y="186190"/>
                </a:lnTo>
                <a:lnTo>
                  <a:pt x="273474" y="194161"/>
                </a:lnTo>
                <a:lnTo>
                  <a:pt x="268228" y="200879"/>
                </a:lnTo>
                <a:lnTo>
                  <a:pt x="262722" y="207040"/>
                </a:lnTo>
                <a:lnTo>
                  <a:pt x="260873" y="210016"/>
                </a:lnTo>
                <a:lnTo>
                  <a:pt x="258819" y="215863"/>
                </a:lnTo>
                <a:lnTo>
                  <a:pt x="252826" y="224177"/>
                </a:lnTo>
                <a:lnTo>
                  <a:pt x="248560" y="229060"/>
                </a:lnTo>
                <a:lnTo>
                  <a:pt x="243811" y="232316"/>
                </a:lnTo>
                <a:lnTo>
                  <a:pt x="238741" y="234487"/>
                </a:lnTo>
                <a:lnTo>
                  <a:pt x="233455" y="235934"/>
                </a:lnTo>
                <a:lnTo>
                  <a:pt x="228027" y="237852"/>
                </a:lnTo>
                <a:lnTo>
                  <a:pt x="222503" y="240082"/>
                </a:lnTo>
                <a:lnTo>
                  <a:pt x="216915" y="242522"/>
                </a:lnTo>
                <a:lnTo>
                  <a:pt x="209380" y="245101"/>
                </a:lnTo>
                <a:lnTo>
                  <a:pt x="200547" y="247773"/>
                </a:lnTo>
                <a:lnTo>
                  <a:pt x="190848" y="250506"/>
                </a:lnTo>
                <a:lnTo>
                  <a:pt x="182476" y="254234"/>
                </a:lnTo>
                <a:lnTo>
                  <a:pt x="174991" y="258624"/>
                </a:lnTo>
                <a:lnTo>
                  <a:pt x="168095" y="263455"/>
                </a:lnTo>
                <a:lnTo>
                  <a:pt x="161594" y="266676"/>
                </a:lnTo>
                <a:lnTo>
                  <a:pt x="155354" y="268824"/>
                </a:lnTo>
                <a:lnTo>
                  <a:pt x="149289" y="270256"/>
                </a:lnTo>
                <a:lnTo>
                  <a:pt x="143341" y="272163"/>
                </a:lnTo>
                <a:lnTo>
                  <a:pt x="137470" y="274386"/>
                </a:lnTo>
                <a:lnTo>
                  <a:pt x="131652" y="276821"/>
                </a:lnTo>
                <a:lnTo>
                  <a:pt x="125868" y="278444"/>
                </a:lnTo>
                <a:lnTo>
                  <a:pt x="120107" y="279527"/>
                </a:lnTo>
                <a:lnTo>
                  <a:pt x="114361" y="280248"/>
                </a:lnTo>
                <a:lnTo>
                  <a:pt x="108625" y="280729"/>
                </a:lnTo>
                <a:lnTo>
                  <a:pt x="102897" y="281050"/>
                </a:lnTo>
                <a:lnTo>
                  <a:pt x="97173" y="281264"/>
                </a:lnTo>
                <a:lnTo>
                  <a:pt x="89547" y="280453"/>
                </a:lnTo>
                <a:lnTo>
                  <a:pt x="80653" y="278961"/>
                </a:lnTo>
                <a:lnTo>
                  <a:pt x="34452" y="269722"/>
                </a:lnTo>
                <a:lnTo>
                  <a:pt x="24873" y="267997"/>
                </a:lnTo>
                <a:lnTo>
                  <a:pt x="17534" y="266847"/>
                </a:lnTo>
                <a:lnTo>
                  <a:pt x="0" y="2645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9"/>
          <p:cNvSpPr/>
          <p:nvPr/>
        </p:nvSpPr>
        <p:spPr>
          <a:xfrm>
            <a:off x="1247061" y="4637722"/>
            <a:ext cx="75962" cy="402908"/>
          </a:xfrm>
          <a:custGeom>
            <a:avLst/>
            <a:gdLst/>
            <a:ahLst/>
            <a:cxnLst/>
            <a:rect l="0" t="0" r="0" b="0"/>
            <a:pathLst>
              <a:path w="75962" h="402908">
                <a:moveTo>
                  <a:pt x="7381" y="0"/>
                </a:moveTo>
                <a:lnTo>
                  <a:pt x="2830" y="9102"/>
                </a:lnTo>
                <a:lnTo>
                  <a:pt x="596" y="16110"/>
                </a:lnTo>
                <a:lnTo>
                  <a:pt x="0" y="19313"/>
                </a:lnTo>
                <a:lnTo>
                  <a:pt x="1508" y="25258"/>
                </a:lnTo>
                <a:lnTo>
                  <a:pt x="4418" y="33031"/>
                </a:lnTo>
                <a:lnTo>
                  <a:pt x="8263" y="42023"/>
                </a:lnTo>
                <a:lnTo>
                  <a:pt x="11779" y="50876"/>
                </a:lnTo>
                <a:lnTo>
                  <a:pt x="18226" y="68332"/>
                </a:lnTo>
                <a:lnTo>
                  <a:pt x="22231" y="80797"/>
                </a:lnTo>
                <a:lnTo>
                  <a:pt x="31761" y="112427"/>
                </a:lnTo>
                <a:lnTo>
                  <a:pt x="36017" y="132101"/>
                </a:lnTo>
                <a:lnTo>
                  <a:pt x="39806" y="153790"/>
                </a:lnTo>
                <a:lnTo>
                  <a:pt x="43285" y="176822"/>
                </a:lnTo>
                <a:lnTo>
                  <a:pt x="46557" y="195986"/>
                </a:lnTo>
                <a:lnTo>
                  <a:pt x="49691" y="212573"/>
                </a:lnTo>
                <a:lnTo>
                  <a:pt x="55713" y="241162"/>
                </a:lnTo>
                <a:lnTo>
                  <a:pt x="61564" y="266568"/>
                </a:lnTo>
                <a:lnTo>
                  <a:pt x="63506" y="278677"/>
                </a:lnTo>
                <a:lnTo>
                  <a:pt x="64800" y="290560"/>
                </a:lnTo>
                <a:lnTo>
                  <a:pt x="65663" y="302291"/>
                </a:lnTo>
                <a:lnTo>
                  <a:pt x="67191" y="316780"/>
                </a:lnTo>
                <a:lnTo>
                  <a:pt x="72939" y="364265"/>
                </a:lnTo>
                <a:lnTo>
                  <a:pt x="73946" y="375241"/>
                </a:lnTo>
                <a:lnTo>
                  <a:pt x="75961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0"/>
          <p:cNvSpPr/>
          <p:nvPr/>
        </p:nvSpPr>
        <p:spPr>
          <a:xfrm>
            <a:off x="1151572" y="4595371"/>
            <a:ext cx="329460" cy="222108"/>
          </a:xfrm>
          <a:custGeom>
            <a:avLst/>
            <a:gdLst/>
            <a:ahLst/>
            <a:cxnLst/>
            <a:rect l="0" t="0" r="0" b="0"/>
            <a:pathLst>
              <a:path w="329460" h="222108">
                <a:moveTo>
                  <a:pt x="0" y="93786"/>
                </a:moveTo>
                <a:lnTo>
                  <a:pt x="4551" y="80133"/>
                </a:lnTo>
                <a:lnTo>
                  <a:pt x="6844" y="75159"/>
                </a:lnTo>
                <a:lnTo>
                  <a:pt x="9325" y="70891"/>
                </a:lnTo>
                <a:lnTo>
                  <a:pt x="11932" y="67093"/>
                </a:lnTo>
                <a:lnTo>
                  <a:pt x="19908" y="60332"/>
                </a:lnTo>
                <a:lnTo>
                  <a:pt x="29803" y="54153"/>
                </a:lnTo>
                <a:lnTo>
                  <a:pt x="35109" y="51172"/>
                </a:lnTo>
                <a:lnTo>
                  <a:pt x="40551" y="48231"/>
                </a:lnTo>
                <a:lnTo>
                  <a:pt x="46084" y="44367"/>
                </a:lnTo>
                <a:lnTo>
                  <a:pt x="51678" y="39885"/>
                </a:lnTo>
                <a:lnTo>
                  <a:pt x="57312" y="34992"/>
                </a:lnTo>
                <a:lnTo>
                  <a:pt x="63925" y="30778"/>
                </a:lnTo>
                <a:lnTo>
                  <a:pt x="71192" y="27015"/>
                </a:lnTo>
                <a:lnTo>
                  <a:pt x="78894" y="23555"/>
                </a:lnTo>
                <a:lnTo>
                  <a:pt x="89743" y="20295"/>
                </a:lnTo>
                <a:lnTo>
                  <a:pt x="102691" y="17170"/>
                </a:lnTo>
                <a:lnTo>
                  <a:pt x="117038" y="14134"/>
                </a:lnTo>
                <a:lnTo>
                  <a:pt x="129461" y="11157"/>
                </a:lnTo>
                <a:lnTo>
                  <a:pt x="140600" y="8220"/>
                </a:lnTo>
                <a:lnTo>
                  <a:pt x="150883" y="5309"/>
                </a:lnTo>
                <a:lnTo>
                  <a:pt x="161549" y="3370"/>
                </a:lnTo>
                <a:lnTo>
                  <a:pt x="172469" y="2076"/>
                </a:lnTo>
                <a:lnTo>
                  <a:pt x="183559" y="1214"/>
                </a:lnTo>
                <a:lnTo>
                  <a:pt x="193810" y="639"/>
                </a:lnTo>
                <a:lnTo>
                  <a:pt x="212820" y="0"/>
                </a:lnTo>
                <a:lnTo>
                  <a:pt x="220938" y="782"/>
                </a:lnTo>
                <a:lnTo>
                  <a:pt x="228254" y="2256"/>
                </a:lnTo>
                <a:lnTo>
                  <a:pt x="235037" y="4191"/>
                </a:lnTo>
                <a:lnTo>
                  <a:pt x="242416" y="5481"/>
                </a:lnTo>
                <a:lnTo>
                  <a:pt x="250193" y="6341"/>
                </a:lnTo>
                <a:lnTo>
                  <a:pt x="258236" y="6915"/>
                </a:lnTo>
                <a:lnTo>
                  <a:pt x="265502" y="8249"/>
                </a:lnTo>
                <a:lnTo>
                  <a:pt x="272251" y="10092"/>
                </a:lnTo>
                <a:lnTo>
                  <a:pt x="278656" y="12272"/>
                </a:lnTo>
                <a:lnTo>
                  <a:pt x="284831" y="14679"/>
                </a:lnTo>
                <a:lnTo>
                  <a:pt x="290852" y="17235"/>
                </a:lnTo>
                <a:lnTo>
                  <a:pt x="296771" y="19892"/>
                </a:lnTo>
                <a:lnTo>
                  <a:pt x="305888" y="25384"/>
                </a:lnTo>
                <a:lnTo>
                  <a:pt x="313115" y="31000"/>
                </a:lnTo>
                <a:lnTo>
                  <a:pt x="319502" y="36671"/>
                </a:lnTo>
                <a:lnTo>
                  <a:pt x="325516" y="42367"/>
                </a:lnTo>
                <a:lnTo>
                  <a:pt x="328453" y="45219"/>
                </a:lnTo>
                <a:lnTo>
                  <a:pt x="329459" y="49026"/>
                </a:lnTo>
                <a:lnTo>
                  <a:pt x="329177" y="53468"/>
                </a:lnTo>
                <a:lnTo>
                  <a:pt x="328036" y="58335"/>
                </a:lnTo>
                <a:lnTo>
                  <a:pt x="325371" y="64437"/>
                </a:lnTo>
                <a:lnTo>
                  <a:pt x="321689" y="71363"/>
                </a:lnTo>
                <a:lnTo>
                  <a:pt x="317329" y="78837"/>
                </a:lnTo>
                <a:lnTo>
                  <a:pt x="312518" y="85725"/>
                </a:lnTo>
                <a:lnTo>
                  <a:pt x="307405" y="92222"/>
                </a:lnTo>
                <a:lnTo>
                  <a:pt x="302092" y="98459"/>
                </a:lnTo>
                <a:lnTo>
                  <a:pt x="296645" y="104521"/>
                </a:lnTo>
                <a:lnTo>
                  <a:pt x="285512" y="116337"/>
                </a:lnTo>
                <a:lnTo>
                  <a:pt x="251439" y="150909"/>
                </a:lnTo>
                <a:lnTo>
                  <a:pt x="244778" y="156633"/>
                </a:lnTo>
                <a:lnTo>
                  <a:pt x="237481" y="162354"/>
                </a:lnTo>
                <a:lnTo>
                  <a:pt x="229758" y="168073"/>
                </a:lnTo>
                <a:lnTo>
                  <a:pt x="213557" y="179508"/>
                </a:lnTo>
                <a:lnTo>
                  <a:pt x="205236" y="185224"/>
                </a:lnTo>
                <a:lnTo>
                  <a:pt x="196832" y="189987"/>
                </a:lnTo>
                <a:lnTo>
                  <a:pt x="188371" y="194115"/>
                </a:lnTo>
                <a:lnTo>
                  <a:pt x="179873" y="197819"/>
                </a:lnTo>
                <a:lnTo>
                  <a:pt x="160271" y="207016"/>
                </a:lnTo>
                <a:lnTo>
                  <a:pt x="149710" y="212135"/>
                </a:lnTo>
                <a:lnTo>
                  <a:pt x="141717" y="215548"/>
                </a:lnTo>
                <a:lnTo>
                  <a:pt x="135435" y="217823"/>
                </a:lnTo>
                <a:lnTo>
                  <a:pt x="130295" y="219340"/>
                </a:lnTo>
                <a:lnTo>
                  <a:pt x="124963" y="220351"/>
                </a:lnTo>
                <a:lnTo>
                  <a:pt x="119504" y="221025"/>
                </a:lnTo>
                <a:lnTo>
                  <a:pt x="106156" y="222107"/>
                </a:lnTo>
                <a:lnTo>
                  <a:pt x="105060" y="221243"/>
                </a:lnTo>
                <a:lnTo>
                  <a:pt x="104330" y="219715"/>
                </a:lnTo>
                <a:lnTo>
                  <a:pt x="102870" y="2138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1"/>
          <p:cNvSpPr/>
          <p:nvPr/>
        </p:nvSpPr>
        <p:spPr>
          <a:xfrm>
            <a:off x="1667620" y="4518898"/>
            <a:ext cx="178325" cy="521466"/>
          </a:xfrm>
          <a:custGeom>
            <a:avLst/>
            <a:gdLst/>
            <a:ahLst/>
            <a:cxnLst/>
            <a:rect l="0" t="0" r="0" b="0"/>
            <a:pathLst>
              <a:path w="178325" h="521466">
                <a:moveTo>
                  <a:pt x="178324" y="7381"/>
                </a:moveTo>
                <a:lnTo>
                  <a:pt x="169223" y="2831"/>
                </a:lnTo>
                <a:lnTo>
                  <a:pt x="165589" y="1490"/>
                </a:lnTo>
                <a:lnTo>
                  <a:pt x="162214" y="597"/>
                </a:lnTo>
                <a:lnTo>
                  <a:pt x="159012" y="0"/>
                </a:lnTo>
                <a:lnTo>
                  <a:pt x="155924" y="556"/>
                </a:lnTo>
                <a:lnTo>
                  <a:pt x="152914" y="1879"/>
                </a:lnTo>
                <a:lnTo>
                  <a:pt x="149954" y="3713"/>
                </a:lnTo>
                <a:lnTo>
                  <a:pt x="146076" y="5888"/>
                </a:lnTo>
                <a:lnTo>
                  <a:pt x="136687" y="10846"/>
                </a:lnTo>
                <a:lnTo>
                  <a:pt x="132469" y="13501"/>
                </a:lnTo>
                <a:lnTo>
                  <a:pt x="128704" y="16224"/>
                </a:lnTo>
                <a:lnTo>
                  <a:pt x="125242" y="18992"/>
                </a:lnTo>
                <a:lnTo>
                  <a:pt x="121981" y="21789"/>
                </a:lnTo>
                <a:lnTo>
                  <a:pt x="118855" y="24607"/>
                </a:lnTo>
                <a:lnTo>
                  <a:pt x="115818" y="27437"/>
                </a:lnTo>
                <a:lnTo>
                  <a:pt x="102442" y="40523"/>
                </a:lnTo>
                <a:lnTo>
                  <a:pt x="98209" y="45669"/>
                </a:lnTo>
                <a:lnTo>
                  <a:pt x="94434" y="51004"/>
                </a:lnTo>
                <a:lnTo>
                  <a:pt x="90965" y="56465"/>
                </a:lnTo>
                <a:lnTo>
                  <a:pt x="85795" y="65822"/>
                </a:lnTo>
                <a:lnTo>
                  <a:pt x="72430" y="91457"/>
                </a:lnTo>
                <a:lnTo>
                  <a:pt x="65818" y="103437"/>
                </a:lnTo>
                <a:lnTo>
                  <a:pt x="59505" y="114281"/>
                </a:lnTo>
                <a:lnTo>
                  <a:pt x="53392" y="124368"/>
                </a:lnTo>
                <a:lnTo>
                  <a:pt x="48364" y="134903"/>
                </a:lnTo>
                <a:lnTo>
                  <a:pt x="44059" y="145736"/>
                </a:lnTo>
                <a:lnTo>
                  <a:pt x="40236" y="156768"/>
                </a:lnTo>
                <a:lnTo>
                  <a:pt x="36736" y="167932"/>
                </a:lnTo>
                <a:lnTo>
                  <a:pt x="30306" y="190497"/>
                </a:lnTo>
                <a:lnTo>
                  <a:pt x="21331" y="224622"/>
                </a:lnTo>
                <a:lnTo>
                  <a:pt x="15522" y="249983"/>
                </a:lnTo>
                <a:lnTo>
                  <a:pt x="9765" y="276177"/>
                </a:lnTo>
                <a:lnTo>
                  <a:pt x="4032" y="300519"/>
                </a:lnTo>
                <a:lnTo>
                  <a:pt x="2122" y="316154"/>
                </a:lnTo>
                <a:lnTo>
                  <a:pt x="848" y="334197"/>
                </a:lnTo>
                <a:lnTo>
                  <a:pt x="0" y="353846"/>
                </a:lnTo>
                <a:lnTo>
                  <a:pt x="386" y="369803"/>
                </a:lnTo>
                <a:lnTo>
                  <a:pt x="1596" y="383298"/>
                </a:lnTo>
                <a:lnTo>
                  <a:pt x="3356" y="395153"/>
                </a:lnTo>
                <a:lnTo>
                  <a:pt x="5481" y="405913"/>
                </a:lnTo>
                <a:lnTo>
                  <a:pt x="7850" y="415944"/>
                </a:lnTo>
                <a:lnTo>
                  <a:pt x="10383" y="425489"/>
                </a:lnTo>
                <a:lnTo>
                  <a:pt x="13976" y="436615"/>
                </a:lnTo>
                <a:lnTo>
                  <a:pt x="18276" y="448795"/>
                </a:lnTo>
                <a:lnTo>
                  <a:pt x="23048" y="461677"/>
                </a:lnTo>
                <a:lnTo>
                  <a:pt x="27182" y="471217"/>
                </a:lnTo>
                <a:lnTo>
                  <a:pt x="30890" y="478531"/>
                </a:lnTo>
                <a:lnTo>
                  <a:pt x="34315" y="484358"/>
                </a:lnTo>
                <a:lnTo>
                  <a:pt x="38503" y="489196"/>
                </a:lnTo>
                <a:lnTo>
                  <a:pt x="43200" y="493374"/>
                </a:lnTo>
                <a:lnTo>
                  <a:pt x="48237" y="497111"/>
                </a:lnTo>
                <a:lnTo>
                  <a:pt x="55404" y="501508"/>
                </a:lnTo>
                <a:lnTo>
                  <a:pt x="63993" y="506344"/>
                </a:lnTo>
                <a:lnTo>
                  <a:pt x="73528" y="511473"/>
                </a:lnTo>
                <a:lnTo>
                  <a:pt x="80838" y="514893"/>
                </a:lnTo>
                <a:lnTo>
                  <a:pt x="86664" y="517172"/>
                </a:lnTo>
                <a:lnTo>
                  <a:pt x="91500" y="518692"/>
                </a:lnTo>
                <a:lnTo>
                  <a:pt x="96629" y="519705"/>
                </a:lnTo>
                <a:lnTo>
                  <a:pt x="101953" y="520381"/>
                </a:lnTo>
                <a:lnTo>
                  <a:pt x="107408" y="520831"/>
                </a:lnTo>
                <a:lnTo>
                  <a:pt x="112949" y="521131"/>
                </a:lnTo>
                <a:lnTo>
                  <a:pt x="124186" y="521465"/>
                </a:lnTo>
                <a:lnTo>
                  <a:pt x="129850" y="520601"/>
                </a:lnTo>
                <a:lnTo>
                  <a:pt x="135530" y="519073"/>
                </a:lnTo>
                <a:lnTo>
                  <a:pt x="141223" y="517101"/>
                </a:lnTo>
                <a:lnTo>
                  <a:pt x="145970" y="514835"/>
                </a:lnTo>
                <a:lnTo>
                  <a:pt x="150087" y="512372"/>
                </a:lnTo>
                <a:lnTo>
                  <a:pt x="161180" y="5045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2"/>
          <p:cNvSpPr/>
          <p:nvPr/>
        </p:nvSpPr>
        <p:spPr>
          <a:xfrm>
            <a:off x="1914525" y="4577715"/>
            <a:ext cx="230922" cy="314175"/>
          </a:xfrm>
          <a:custGeom>
            <a:avLst/>
            <a:gdLst/>
            <a:ahLst/>
            <a:cxnLst/>
            <a:rect l="0" t="0" r="0" b="0"/>
            <a:pathLst>
              <a:path w="230922" h="314175">
                <a:moveTo>
                  <a:pt x="0" y="0"/>
                </a:moveTo>
                <a:lnTo>
                  <a:pt x="0" y="13652"/>
                </a:lnTo>
                <a:lnTo>
                  <a:pt x="952" y="19579"/>
                </a:lnTo>
                <a:lnTo>
                  <a:pt x="2539" y="25435"/>
                </a:lnTo>
                <a:lnTo>
                  <a:pt x="4550" y="31244"/>
                </a:lnTo>
                <a:lnTo>
                  <a:pt x="5891" y="37022"/>
                </a:lnTo>
                <a:lnTo>
                  <a:pt x="6785" y="42778"/>
                </a:lnTo>
                <a:lnTo>
                  <a:pt x="7380" y="48521"/>
                </a:lnTo>
                <a:lnTo>
                  <a:pt x="8730" y="55208"/>
                </a:lnTo>
                <a:lnTo>
                  <a:pt x="10582" y="62522"/>
                </a:lnTo>
                <a:lnTo>
                  <a:pt x="12770" y="70257"/>
                </a:lnTo>
                <a:lnTo>
                  <a:pt x="17740" y="86470"/>
                </a:lnTo>
                <a:lnTo>
                  <a:pt x="20399" y="94793"/>
                </a:lnTo>
                <a:lnTo>
                  <a:pt x="22172" y="103201"/>
                </a:lnTo>
                <a:lnTo>
                  <a:pt x="23354" y="111663"/>
                </a:lnTo>
                <a:lnTo>
                  <a:pt x="24141" y="120162"/>
                </a:lnTo>
                <a:lnTo>
                  <a:pt x="25619" y="129638"/>
                </a:lnTo>
                <a:lnTo>
                  <a:pt x="27557" y="139765"/>
                </a:lnTo>
                <a:lnTo>
                  <a:pt x="29801" y="150327"/>
                </a:lnTo>
                <a:lnTo>
                  <a:pt x="31297" y="160225"/>
                </a:lnTo>
                <a:lnTo>
                  <a:pt x="32295" y="169682"/>
                </a:lnTo>
                <a:lnTo>
                  <a:pt x="32959" y="178844"/>
                </a:lnTo>
                <a:lnTo>
                  <a:pt x="33403" y="191619"/>
                </a:lnTo>
                <a:lnTo>
                  <a:pt x="33895" y="223593"/>
                </a:lnTo>
                <a:lnTo>
                  <a:pt x="34979" y="236693"/>
                </a:lnTo>
                <a:lnTo>
                  <a:pt x="36654" y="247330"/>
                </a:lnTo>
                <a:lnTo>
                  <a:pt x="38723" y="256326"/>
                </a:lnTo>
                <a:lnTo>
                  <a:pt x="39150" y="264229"/>
                </a:lnTo>
                <a:lnTo>
                  <a:pt x="38483" y="271402"/>
                </a:lnTo>
                <a:lnTo>
                  <a:pt x="37085" y="278090"/>
                </a:lnTo>
                <a:lnTo>
                  <a:pt x="37106" y="283501"/>
                </a:lnTo>
                <a:lnTo>
                  <a:pt x="38072" y="288060"/>
                </a:lnTo>
                <a:lnTo>
                  <a:pt x="39669" y="292053"/>
                </a:lnTo>
                <a:lnTo>
                  <a:pt x="41443" y="301568"/>
                </a:lnTo>
                <a:lnTo>
                  <a:pt x="41916" y="306773"/>
                </a:lnTo>
                <a:lnTo>
                  <a:pt x="43184" y="310243"/>
                </a:lnTo>
                <a:lnTo>
                  <a:pt x="44981" y="312556"/>
                </a:lnTo>
                <a:lnTo>
                  <a:pt x="47132" y="314098"/>
                </a:lnTo>
                <a:lnTo>
                  <a:pt x="48566" y="314174"/>
                </a:lnTo>
                <a:lnTo>
                  <a:pt x="49523" y="313272"/>
                </a:lnTo>
                <a:lnTo>
                  <a:pt x="50160" y="311717"/>
                </a:lnTo>
                <a:lnTo>
                  <a:pt x="50868" y="302371"/>
                </a:lnTo>
                <a:lnTo>
                  <a:pt x="51057" y="295878"/>
                </a:lnTo>
                <a:lnTo>
                  <a:pt x="53088" y="286787"/>
                </a:lnTo>
                <a:lnTo>
                  <a:pt x="56347" y="275963"/>
                </a:lnTo>
                <a:lnTo>
                  <a:pt x="60424" y="263986"/>
                </a:lnTo>
                <a:lnTo>
                  <a:pt x="70035" y="237977"/>
                </a:lnTo>
                <a:lnTo>
                  <a:pt x="75265" y="224374"/>
                </a:lnTo>
                <a:lnTo>
                  <a:pt x="80656" y="213399"/>
                </a:lnTo>
                <a:lnTo>
                  <a:pt x="86156" y="204179"/>
                </a:lnTo>
                <a:lnTo>
                  <a:pt x="91727" y="196126"/>
                </a:lnTo>
                <a:lnTo>
                  <a:pt x="113220" y="166590"/>
                </a:lnTo>
                <a:lnTo>
                  <a:pt x="120248" y="158685"/>
                </a:lnTo>
                <a:lnTo>
                  <a:pt x="126837" y="152462"/>
                </a:lnTo>
                <a:lnTo>
                  <a:pt x="133136" y="147362"/>
                </a:lnTo>
                <a:lnTo>
                  <a:pt x="139239" y="143008"/>
                </a:lnTo>
                <a:lnTo>
                  <a:pt x="145214" y="139154"/>
                </a:lnTo>
                <a:lnTo>
                  <a:pt x="151102" y="135632"/>
                </a:lnTo>
                <a:lnTo>
                  <a:pt x="155979" y="133283"/>
                </a:lnTo>
                <a:lnTo>
                  <a:pt x="160183" y="131718"/>
                </a:lnTo>
                <a:lnTo>
                  <a:pt x="163939" y="130674"/>
                </a:lnTo>
                <a:lnTo>
                  <a:pt x="168347" y="129026"/>
                </a:lnTo>
                <a:lnTo>
                  <a:pt x="173191" y="126975"/>
                </a:lnTo>
                <a:lnTo>
                  <a:pt x="178326" y="124654"/>
                </a:lnTo>
                <a:lnTo>
                  <a:pt x="182701" y="124061"/>
                </a:lnTo>
                <a:lnTo>
                  <a:pt x="186571" y="124617"/>
                </a:lnTo>
                <a:lnTo>
                  <a:pt x="190103" y="125940"/>
                </a:lnTo>
                <a:lnTo>
                  <a:pt x="194362" y="126822"/>
                </a:lnTo>
                <a:lnTo>
                  <a:pt x="199107" y="127411"/>
                </a:lnTo>
                <a:lnTo>
                  <a:pt x="204176" y="127803"/>
                </a:lnTo>
                <a:lnTo>
                  <a:pt x="208507" y="129017"/>
                </a:lnTo>
                <a:lnTo>
                  <a:pt x="212347" y="130779"/>
                </a:lnTo>
                <a:lnTo>
                  <a:pt x="219154" y="135276"/>
                </a:lnTo>
                <a:lnTo>
                  <a:pt x="225354" y="140450"/>
                </a:lnTo>
                <a:lnTo>
                  <a:pt x="227388" y="143163"/>
                </a:lnTo>
                <a:lnTo>
                  <a:pt x="229649" y="148718"/>
                </a:lnTo>
                <a:lnTo>
                  <a:pt x="230653" y="156902"/>
                </a:lnTo>
                <a:lnTo>
                  <a:pt x="230921" y="161751"/>
                </a:lnTo>
                <a:lnTo>
                  <a:pt x="230147" y="168794"/>
                </a:lnTo>
                <a:lnTo>
                  <a:pt x="228679" y="177299"/>
                </a:lnTo>
                <a:lnTo>
                  <a:pt x="226747" y="186779"/>
                </a:lnTo>
                <a:lnTo>
                  <a:pt x="223555" y="195004"/>
                </a:lnTo>
                <a:lnTo>
                  <a:pt x="219521" y="202393"/>
                </a:lnTo>
                <a:lnTo>
                  <a:pt x="214927" y="209223"/>
                </a:lnTo>
                <a:lnTo>
                  <a:pt x="202203" y="226973"/>
                </a:lnTo>
                <a:lnTo>
                  <a:pt x="194809" y="237040"/>
                </a:lnTo>
                <a:lnTo>
                  <a:pt x="187975" y="245657"/>
                </a:lnTo>
                <a:lnTo>
                  <a:pt x="181514" y="253306"/>
                </a:lnTo>
                <a:lnTo>
                  <a:pt x="175302" y="260311"/>
                </a:lnTo>
                <a:lnTo>
                  <a:pt x="169255" y="265933"/>
                </a:lnTo>
                <a:lnTo>
                  <a:pt x="163319" y="270634"/>
                </a:lnTo>
                <a:lnTo>
                  <a:pt x="157457" y="274720"/>
                </a:lnTo>
                <a:lnTo>
                  <a:pt x="151643" y="278396"/>
                </a:lnTo>
                <a:lnTo>
                  <a:pt x="145863" y="281800"/>
                </a:lnTo>
                <a:lnTo>
                  <a:pt x="140104" y="285022"/>
                </a:lnTo>
                <a:lnTo>
                  <a:pt x="135313" y="288122"/>
                </a:lnTo>
                <a:lnTo>
                  <a:pt x="131166" y="291141"/>
                </a:lnTo>
                <a:lnTo>
                  <a:pt x="127449" y="294107"/>
                </a:lnTo>
                <a:lnTo>
                  <a:pt x="123066" y="297036"/>
                </a:lnTo>
                <a:lnTo>
                  <a:pt x="118239" y="299941"/>
                </a:lnTo>
                <a:lnTo>
                  <a:pt x="113115" y="302830"/>
                </a:lnTo>
                <a:lnTo>
                  <a:pt x="108748" y="304757"/>
                </a:lnTo>
                <a:lnTo>
                  <a:pt x="104883" y="306041"/>
                </a:lnTo>
                <a:lnTo>
                  <a:pt x="101354" y="306898"/>
                </a:lnTo>
                <a:lnTo>
                  <a:pt x="97097" y="307468"/>
                </a:lnTo>
                <a:lnTo>
                  <a:pt x="92354" y="307849"/>
                </a:lnTo>
                <a:lnTo>
                  <a:pt x="82956" y="308272"/>
                </a:lnTo>
                <a:lnTo>
                  <a:pt x="75604" y="308460"/>
                </a:lnTo>
                <a:lnTo>
                  <a:pt x="71358" y="307557"/>
                </a:lnTo>
                <a:lnTo>
                  <a:pt x="66622" y="306003"/>
                </a:lnTo>
                <a:lnTo>
                  <a:pt x="54434" y="301216"/>
                </a:lnTo>
                <a:lnTo>
                  <a:pt x="54387" y="299870"/>
                </a:lnTo>
                <a:lnTo>
                  <a:pt x="55308" y="298021"/>
                </a:lnTo>
                <a:lnTo>
                  <a:pt x="60007" y="29146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3"/>
          <p:cNvSpPr/>
          <p:nvPr/>
        </p:nvSpPr>
        <p:spPr>
          <a:xfrm>
            <a:off x="2253503" y="4648424"/>
            <a:ext cx="122241" cy="244741"/>
          </a:xfrm>
          <a:custGeom>
            <a:avLst/>
            <a:gdLst/>
            <a:ahLst/>
            <a:cxnLst/>
            <a:rect l="0" t="0" r="0" b="0"/>
            <a:pathLst>
              <a:path w="122241" h="244741">
                <a:moveTo>
                  <a:pt x="3922" y="49305"/>
                </a:moveTo>
                <a:lnTo>
                  <a:pt x="18683" y="49305"/>
                </a:lnTo>
                <a:lnTo>
                  <a:pt x="19478" y="51211"/>
                </a:lnTo>
                <a:lnTo>
                  <a:pt x="20360" y="58408"/>
                </a:lnTo>
                <a:lnTo>
                  <a:pt x="19643" y="63946"/>
                </a:lnTo>
                <a:lnTo>
                  <a:pt x="18212" y="70496"/>
                </a:lnTo>
                <a:lnTo>
                  <a:pt x="16306" y="77720"/>
                </a:lnTo>
                <a:lnTo>
                  <a:pt x="11648" y="98447"/>
                </a:lnTo>
                <a:lnTo>
                  <a:pt x="6403" y="122581"/>
                </a:lnTo>
                <a:lnTo>
                  <a:pt x="897" y="146008"/>
                </a:lnTo>
                <a:lnTo>
                  <a:pt x="0" y="156636"/>
                </a:lnTo>
                <a:lnTo>
                  <a:pt x="355" y="166579"/>
                </a:lnTo>
                <a:lnTo>
                  <a:pt x="1544" y="176066"/>
                </a:lnTo>
                <a:lnTo>
                  <a:pt x="2336" y="183343"/>
                </a:lnTo>
                <a:lnTo>
                  <a:pt x="2865" y="189146"/>
                </a:lnTo>
                <a:lnTo>
                  <a:pt x="3217" y="193968"/>
                </a:lnTo>
                <a:lnTo>
                  <a:pt x="3452" y="199087"/>
                </a:lnTo>
                <a:lnTo>
                  <a:pt x="3713" y="209855"/>
                </a:lnTo>
                <a:lnTo>
                  <a:pt x="4735" y="214441"/>
                </a:lnTo>
                <a:lnTo>
                  <a:pt x="8410" y="222077"/>
                </a:lnTo>
                <a:lnTo>
                  <a:pt x="10724" y="225446"/>
                </a:lnTo>
                <a:lnTo>
                  <a:pt x="13219" y="228645"/>
                </a:lnTo>
                <a:lnTo>
                  <a:pt x="15835" y="231730"/>
                </a:lnTo>
                <a:lnTo>
                  <a:pt x="19484" y="234740"/>
                </a:lnTo>
                <a:lnTo>
                  <a:pt x="23821" y="237699"/>
                </a:lnTo>
                <a:lnTo>
                  <a:pt x="28618" y="240624"/>
                </a:lnTo>
                <a:lnTo>
                  <a:pt x="32768" y="242573"/>
                </a:lnTo>
                <a:lnTo>
                  <a:pt x="36488" y="243873"/>
                </a:lnTo>
                <a:lnTo>
                  <a:pt x="39920" y="244740"/>
                </a:lnTo>
                <a:lnTo>
                  <a:pt x="43160" y="244365"/>
                </a:lnTo>
                <a:lnTo>
                  <a:pt x="46273" y="243163"/>
                </a:lnTo>
                <a:lnTo>
                  <a:pt x="49301" y="241409"/>
                </a:lnTo>
                <a:lnTo>
                  <a:pt x="52272" y="239286"/>
                </a:lnTo>
                <a:lnTo>
                  <a:pt x="55205" y="236920"/>
                </a:lnTo>
                <a:lnTo>
                  <a:pt x="58113" y="234389"/>
                </a:lnTo>
                <a:lnTo>
                  <a:pt x="61957" y="230797"/>
                </a:lnTo>
                <a:lnTo>
                  <a:pt x="79273" y="213885"/>
                </a:lnTo>
                <a:lnTo>
                  <a:pt x="82731" y="210460"/>
                </a:lnTo>
                <a:lnTo>
                  <a:pt x="85989" y="205320"/>
                </a:lnTo>
                <a:lnTo>
                  <a:pt x="89113" y="199035"/>
                </a:lnTo>
                <a:lnTo>
                  <a:pt x="92148" y="191988"/>
                </a:lnTo>
                <a:lnTo>
                  <a:pt x="95124" y="184432"/>
                </a:lnTo>
                <a:lnTo>
                  <a:pt x="100971" y="168417"/>
                </a:lnTo>
                <a:lnTo>
                  <a:pt x="103864" y="161098"/>
                </a:lnTo>
                <a:lnTo>
                  <a:pt x="106745" y="154314"/>
                </a:lnTo>
                <a:lnTo>
                  <a:pt x="109618" y="147886"/>
                </a:lnTo>
                <a:lnTo>
                  <a:pt x="112486" y="136933"/>
                </a:lnTo>
                <a:lnTo>
                  <a:pt x="115350" y="122964"/>
                </a:lnTo>
                <a:lnTo>
                  <a:pt x="118212" y="106984"/>
                </a:lnTo>
                <a:lnTo>
                  <a:pt x="120120" y="93473"/>
                </a:lnTo>
                <a:lnTo>
                  <a:pt x="121392" y="81608"/>
                </a:lnTo>
                <a:lnTo>
                  <a:pt x="122240" y="70841"/>
                </a:lnTo>
                <a:lnTo>
                  <a:pt x="121853" y="59852"/>
                </a:lnTo>
                <a:lnTo>
                  <a:pt x="120643" y="48716"/>
                </a:lnTo>
                <a:lnTo>
                  <a:pt x="118883" y="37483"/>
                </a:lnTo>
                <a:lnTo>
                  <a:pt x="116758" y="29042"/>
                </a:lnTo>
                <a:lnTo>
                  <a:pt x="114388" y="22461"/>
                </a:lnTo>
                <a:lnTo>
                  <a:pt x="111856" y="17122"/>
                </a:lnTo>
                <a:lnTo>
                  <a:pt x="108263" y="12610"/>
                </a:lnTo>
                <a:lnTo>
                  <a:pt x="103962" y="8649"/>
                </a:lnTo>
                <a:lnTo>
                  <a:pt x="99190" y="5056"/>
                </a:lnTo>
                <a:lnTo>
                  <a:pt x="95057" y="2661"/>
                </a:lnTo>
                <a:lnTo>
                  <a:pt x="91348" y="1064"/>
                </a:lnTo>
                <a:lnTo>
                  <a:pt x="87924" y="0"/>
                </a:lnTo>
                <a:lnTo>
                  <a:pt x="82783" y="243"/>
                </a:lnTo>
                <a:lnTo>
                  <a:pt x="76498" y="1357"/>
                </a:lnTo>
                <a:lnTo>
                  <a:pt x="69451" y="3052"/>
                </a:lnTo>
                <a:lnTo>
                  <a:pt x="63800" y="5135"/>
                </a:lnTo>
                <a:lnTo>
                  <a:pt x="59081" y="7476"/>
                </a:lnTo>
                <a:lnTo>
                  <a:pt x="54982" y="9990"/>
                </a:lnTo>
                <a:lnTo>
                  <a:pt x="48439" y="13570"/>
                </a:lnTo>
                <a:lnTo>
                  <a:pt x="31010" y="22628"/>
                </a:lnTo>
                <a:lnTo>
                  <a:pt x="23885" y="26758"/>
                </a:lnTo>
                <a:lnTo>
                  <a:pt x="18183" y="30464"/>
                </a:lnTo>
                <a:lnTo>
                  <a:pt x="13429" y="33887"/>
                </a:lnTo>
                <a:lnTo>
                  <a:pt x="10260" y="37122"/>
                </a:lnTo>
                <a:lnTo>
                  <a:pt x="8147" y="40230"/>
                </a:lnTo>
                <a:lnTo>
                  <a:pt x="6739" y="43255"/>
                </a:lnTo>
                <a:lnTo>
                  <a:pt x="6752" y="45272"/>
                </a:lnTo>
                <a:lnTo>
                  <a:pt x="7714" y="46617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4"/>
          <p:cNvSpPr/>
          <p:nvPr/>
        </p:nvSpPr>
        <p:spPr>
          <a:xfrm>
            <a:off x="2428875" y="4569142"/>
            <a:ext cx="90399" cy="306055"/>
          </a:xfrm>
          <a:custGeom>
            <a:avLst/>
            <a:gdLst/>
            <a:ahLst/>
            <a:cxnLst/>
            <a:rect l="0" t="0" r="0" b="0"/>
            <a:pathLst>
              <a:path w="90399" h="306055">
                <a:moveTo>
                  <a:pt x="0" y="0"/>
                </a:moveTo>
                <a:lnTo>
                  <a:pt x="13652" y="4551"/>
                </a:lnTo>
                <a:lnTo>
                  <a:pt x="17674" y="7797"/>
                </a:lnTo>
                <a:lnTo>
                  <a:pt x="20355" y="11865"/>
                </a:lnTo>
                <a:lnTo>
                  <a:pt x="22142" y="16483"/>
                </a:lnTo>
                <a:lnTo>
                  <a:pt x="25239" y="23371"/>
                </a:lnTo>
                <a:lnTo>
                  <a:pt x="37746" y="49364"/>
                </a:lnTo>
                <a:lnTo>
                  <a:pt x="44716" y="63532"/>
                </a:lnTo>
                <a:lnTo>
                  <a:pt x="47908" y="70930"/>
                </a:lnTo>
                <a:lnTo>
                  <a:pt x="50988" y="78719"/>
                </a:lnTo>
                <a:lnTo>
                  <a:pt x="53995" y="86769"/>
                </a:lnTo>
                <a:lnTo>
                  <a:pt x="56951" y="100709"/>
                </a:lnTo>
                <a:lnTo>
                  <a:pt x="59875" y="118574"/>
                </a:lnTo>
                <a:lnTo>
                  <a:pt x="62776" y="139057"/>
                </a:lnTo>
                <a:lnTo>
                  <a:pt x="65663" y="155570"/>
                </a:lnTo>
                <a:lnTo>
                  <a:pt x="68540" y="169436"/>
                </a:lnTo>
                <a:lnTo>
                  <a:pt x="71411" y="181537"/>
                </a:lnTo>
                <a:lnTo>
                  <a:pt x="73324" y="192462"/>
                </a:lnTo>
                <a:lnTo>
                  <a:pt x="74600" y="202603"/>
                </a:lnTo>
                <a:lnTo>
                  <a:pt x="75451" y="212221"/>
                </a:lnTo>
                <a:lnTo>
                  <a:pt x="76970" y="223396"/>
                </a:lnTo>
                <a:lnTo>
                  <a:pt x="81199" y="248512"/>
                </a:lnTo>
                <a:lnTo>
                  <a:pt x="82707" y="259972"/>
                </a:lnTo>
                <a:lnTo>
                  <a:pt x="83713" y="270470"/>
                </a:lnTo>
                <a:lnTo>
                  <a:pt x="84384" y="280326"/>
                </a:lnTo>
                <a:lnTo>
                  <a:pt x="85783" y="286896"/>
                </a:lnTo>
                <a:lnTo>
                  <a:pt x="87669" y="291277"/>
                </a:lnTo>
                <a:lnTo>
                  <a:pt x="89878" y="294197"/>
                </a:lnTo>
                <a:lnTo>
                  <a:pt x="90398" y="297097"/>
                </a:lnTo>
                <a:lnTo>
                  <a:pt x="89793" y="299982"/>
                </a:lnTo>
                <a:lnTo>
                  <a:pt x="86930" y="306054"/>
                </a:lnTo>
                <a:lnTo>
                  <a:pt x="85725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5"/>
          <p:cNvSpPr/>
          <p:nvPr/>
        </p:nvSpPr>
        <p:spPr>
          <a:xfrm>
            <a:off x="2428875" y="4480419"/>
            <a:ext cx="394335" cy="329572"/>
          </a:xfrm>
          <a:custGeom>
            <a:avLst/>
            <a:gdLst/>
            <a:ahLst/>
            <a:cxnLst/>
            <a:rect l="0" t="0" r="0" b="0"/>
            <a:pathLst>
              <a:path w="394335" h="329572">
                <a:moveTo>
                  <a:pt x="0" y="208738"/>
                </a:moveTo>
                <a:lnTo>
                  <a:pt x="13652" y="204188"/>
                </a:lnTo>
                <a:lnTo>
                  <a:pt x="22895" y="199413"/>
                </a:lnTo>
                <a:lnTo>
                  <a:pt x="33453" y="191370"/>
                </a:lnTo>
                <a:lnTo>
                  <a:pt x="36590" y="188587"/>
                </a:lnTo>
                <a:lnTo>
                  <a:pt x="47694" y="182955"/>
                </a:lnTo>
                <a:lnTo>
                  <a:pt x="54656" y="180119"/>
                </a:lnTo>
                <a:lnTo>
                  <a:pt x="61202" y="176324"/>
                </a:lnTo>
                <a:lnTo>
                  <a:pt x="67471" y="171888"/>
                </a:lnTo>
                <a:lnTo>
                  <a:pt x="79517" y="161881"/>
                </a:lnTo>
                <a:lnTo>
                  <a:pt x="85396" y="156545"/>
                </a:lnTo>
                <a:lnTo>
                  <a:pt x="91221" y="151082"/>
                </a:lnTo>
                <a:lnTo>
                  <a:pt x="97961" y="145536"/>
                </a:lnTo>
                <a:lnTo>
                  <a:pt x="105312" y="139934"/>
                </a:lnTo>
                <a:lnTo>
                  <a:pt x="113071" y="134293"/>
                </a:lnTo>
                <a:lnTo>
                  <a:pt x="120148" y="128628"/>
                </a:lnTo>
                <a:lnTo>
                  <a:pt x="126771" y="122947"/>
                </a:lnTo>
                <a:lnTo>
                  <a:pt x="133091" y="117254"/>
                </a:lnTo>
                <a:lnTo>
                  <a:pt x="139210" y="110601"/>
                </a:lnTo>
                <a:lnTo>
                  <a:pt x="145194" y="103308"/>
                </a:lnTo>
                <a:lnTo>
                  <a:pt x="151088" y="95589"/>
                </a:lnTo>
                <a:lnTo>
                  <a:pt x="156923" y="88538"/>
                </a:lnTo>
                <a:lnTo>
                  <a:pt x="162718" y="81932"/>
                </a:lnTo>
                <a:lnTo>
                  <a:pt x="168486" y="75624"/>
                </a:lnTo>
                <a:lnTo>
                  <a:pt x="179975" y="63533"/>
                </a:lnTo>
                <a:lnTo>
                  <a:pt x="185705" y="57643"/>
                </a:lnTo>
                <a:lnTo>
                  <a:pt x="192383" y="49905"/>
                </a:lnTo>
                <a:lnTo>
                  <a:pt x="199693" y="40937"/>
                </a:lnTo>
                <a:lnTo>
                  <a:pt x="207423" y="31149"/>
                </a:lnTo>
                <a:lnTo>
                  <a:pt x="212577" y="23670"/>
                </a:lnTo>
                <a:lnTo>
                  <a:pt x="216013" y="17732"/>
                </a:lnTo>
                <a:lnTo>
                  <a:pt x="220783" y="8594"/>
                </a:lnTo>
                <a:lnTo>
                  <a:pt x="226078" y="1358"/>
                </a:lnTo>
                <a:lnTo>
                  <a:pt x="228824" y="0"/>
                </a:lnTo>
                <a:lnTo>
                  <a:pt x="231606" y="47"/>
                </a:lnTo>
                <a:lnTo>
                  <a:pt x="234414" y="1030"/>
                </a:lnTo>
                <a:lnTo>
                  <a:pt x="235333" y="3591"/>
                </a:lnTo>
                <a:lnTo>
                  <a:pt x="234994" y="7204"/>
                </a:lnTo>
                <a:lnTo>
                  <a:pt x="233029" y="15344"/>
                </a:lnTo>
                <a:lnTo>
                  <a:pt x="232155" y="22138"/>
                </a:lnTo>
                <a:lnTo>
                  <a:pt x="231923" y="27188"/>
                </a:lnTo>
                <a:lnTo>
                  <a:pt x="231664" y="40419"/>
                </a:lnTo>
                <a:lnTo>
                  <a:pt x="229690" y="59378"/>
                </a:lnTo>
                <a:lnTo>
                  <a:pt x="222417" y="118543"/>
                </a:lnTo>
                <a:lnTo>
                  <a:pt x="219715" y="144798"/>
                </a:lnTo>
                <a:lnTo>
                  <a:pt x="217914" y="167064"/>
                </a:lnTo>
                <a:lnTo>
                  <a:pt x="215913" y="202599"/>
                </a:lnTo>
                <a:lnTo>
                  <a:pt x="215024" y="227917"/>
                </a:lnTo>
                <a:lnTo>
                  <a:pt x="213834" y="239621"/>
                </a:lnTo>
                <a:lnTo>
                  <a:pt x="212088" y="251235"/>
                </a:lnTo>
                <a:lnTo>
                  <a:pt x="209972" y="262787"/>
                </a:lnTo>
                <a:lnTo>
                  <a:pt x="209514" y="272393"/>
                </a:lnTo>
                <a:lnTo>
                  <a:pt x="210161" y="280702"/>
                </a:lnTo>
                <a:lnTo>
                  <a:pt x="211544" y="288147"/>
                </a:lnTo>
                <a:lnTo>
                  <a:pt x="212467" y="295015"/>
                </a:lnTo>
                <a:lnTo>
                  <a:pt x="213082" y="301498"/>
                </a:lnTo>
                <a:lnTo>
                  <a:pt x="213492" y="307726"/>
                </a:lnTo>
                <a:lnTo>
                  <a:pt x="213766" y="313782"/>
                </a:lnTo>
                <a:lnTo>
                  <a:pt x="214150" y="328551"/>
                </a:lnTo>
                <a:lnTo>
                  <a:pt x="214204" y="329571"/>
                </a:lnTo>
                <a:lnTo>
                  <a:pt x="214303" y="319500"/>
                </a:lnTo>
                <a:lnTo>
                  <a:pt x="214306" y="316869"/>
                </a:lnTo>
                <a:lnTo>
                  <a:pt x="215260" y="312258"/>
                </a:lnTo>
                <a:lnTo>
                  <a:pt x="216849" y="306327"/>
                </a:lnTo>
                <a:lnTo>
                  <a:pt x="218861" y="299515"/>
                </a:lnTo>
                <a:lnTo>
                  <a:pt x="222107" y="290211"/>
                </a:lnTo>
                <a:lnTo>
                  <a:pt x="230794" y="267173"/>
                </a:lnTo>
                <a:lnTo>
                  <a:pt x="246395" y="227428"/>
                </a:lnTo>
                <a:lnTo>
                  <a:pt x="251893" y="216436"/>
                </a:lnTo>
                <a:lnTo>
                  <a:pt x="257463" y="207203"/>
                </a:lnTo>
                <a:lnTo>
                  <a:pt x="263082" y="199142"/>
                </a:lnTo>
                <a:lnTo>
                  <a:pt x="269686" y="192815"/>
                </a:lnTo>
                <a:lnTo>
                  <a:pt x="276945" y="187646"/>
                </a:lnTo>
                <a:lnTo>
                  <a:pt x="284642" y="183246"/>
                </a:lnTo>
                <a:lnTo>
                  <a:pt x="295735" y="175818"/>
                </a:lnTo>
                <a:lnTo>
                  <a:pt x="300027" y="172504"/>
                </a:lnTo>
                <a:lnTo>
                  <a:pt x="304793" y="171247"/>
                </a:lnTo>
                <a:lnTo>
                  <a:pt x="309875" y="171362"/>
                </a:lnTo>
                <a:lnTo>
                  <a:pt x="319649" y="173076"/>
                </a:lnTo>
                <a:lnTo>
                  <a:pt x="327169" y="173839"/>
                </a:lnTo>
                <a:lnTo>
                  <a:pt x="330507" y="174994"/>
                </a:lnTo>
                <a:lnTo>
                  <a:pt x="350181" y="186326"/>
                </a:lnTo>
                <a:lnTo>
                  <a:pt x="358201" y="194332"/>
                </a:lnTo>
                <a:lnTo>
                  <a:pt x="361673" y="199134"/>
                </a:lnTo>
                <a:lnTo>
                  <a:pt x="375661" y="219545"/>
                </a:lnTo>
                <a:lnTo>
                  <a:pt x="379028" y="226420"/>
                </a:lnTo>
                <a:lnTo>
                  <a:pt x="381273" y="232909"/>
                </a:lnTo>
                <a:lnTo>
                  <a:pt x="382769" y="239139"/>
                </a:lnTo>
                <a:lnTo>
                  <a:pt x="383767" y="246151"/>
                </a:lnTo>
                <a:lnTo>
                  <a:pt x="384432" y="253683"/>
                </a:lnTo>
                <a:lnTo>
                  <a:pt x="384875" y="261561"/>
                </a:lnTo>
                <a:lnTo>
                  <a:pt x="386123" y="271576"/>
                </a:lnTo>
                <a:lnTo>
                  <a:pt x="387908" y="283015"/>
                </a:lnTo>
                <a:lnTo>
                  <a:pt x="390050" y="295403"/>
                </a:lnTo>
                <a:lnTo>
                  <a:pt x="391478" y="305567"/>
                </a:lnTo>
                <a:lnTo>
                  <a:pt x="392430" y="314249"/>
                </a:lnTo>
                <a:lnTo>
                  <a:pt x="394334" y="32875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6"/>
          <p:cNvSpPr/>
          <p:nvPr/>
        </p:nvSpPr>
        <p:spPr>
          <a:xfrm>
            <a:off x="2823209" y="4457700"/>
            <a:ext cx="213334" cy="513725"/>
          </a:xfrm>
          <a:custGeom>
            <a:avLst/>
            <a:gdLst/>
            <a:ahLst/>
            <a:cxnLst/>
            <a:rect l="0" t="0" r="0" b="0"/>
            <a:pathLst>
              <a:path w="213334" h="513725">
                <a:moveTo>
                  <a:pt x="0" y="0"/>
                </a:moveTo>
                <a:lnTo>
                  <a:pt x="18204" y="0"/>
                </a:lnTo>
                <a:lnTo>
                  <a:pt x="25471" y="953"/>
                </a:lnTo>
                <a:lnTo>
                  <a:pt x="32221" y="2540"/>
                </a:lnTo>
                <a:lnTo>
                  <a:pt x="38626" y="4551"/>
                </a:lnTo>
                <a:lnTo>
                  <a:pt x="44801" y="6843"/>
                </a:lnTo>
                <a:lnTo>
                  <a:pt x="50822" y="9325"/>
                </a:lnTo>
                <a:lnTo>
                  <a:pt x="56742" y="11931"/>
                </a:lnTo>
                <a:lnTo>
                  <a:pt x="68399" y="17367"/>
                </a:lnTo>
                <a:lnTo>
                  <a:pt x="74174" y="20151"/>
                </a:lnTo>
                <a:lnTo>
                  <a:pt x="81835" y="25816"/>
                </a:lnTo>
                <a:lnTo>
                  <a:pt x="90752" y="33403"/>
                </a:lnTo>
                <a:lnTo>
                  <a:pt x="100506" y="42271"/>
                </a:lnTo>
                <a:lnTo>
                  <a:pt x="110819" y="52945"/>
                </a:lnTo>
                <a:lnTo>
                  <a:pt x="121505" y="64824"/>
                </a:lnTo>
                <a:lnTo>
                  <a:pt x="132438" y="77506"/>
                </a:lnTo>
                <a:lnTo>
                  <a:pt x="141632" y="88818"/>
                </a:lnTo>
                <a:lnTo>
                  <a:pt x="149667" y="99217"/>
                </a:lnTo>
                <a:lnTo>
                  <a:pt x="156928" y="109007"/>
                </a:lnTo>
                <a:lnTo>
                  <a:pt x="162721" y="118391"/>
                </a:lnTo>
                <a:lnTo>
                  <a:pt x="167536" y="127505"/>
                </a:lnTo>
                <a:lnTo>
                  <a:pt x="171698" y="136438"/>
                </a:lnTo>
                <a:lnTo>
                  <a:pt x="176378" y="145251"/>
                </a:lnTo>
                <a:lnTo>
                  <a:pt x="181403" y="153984"/>
                </a:lnTo>
                <a:lnTo>
                  <a:pt x="186658" y="162664"/>
                </a:lnTo>
                <a:lnTo>
                  <a:pt x="192066" y="175117"/>
                </a:lnTo>
                <a:lnTo>
                  <a:pt x="197577" y="190088"/>
                </a:lnTo>
                <a:lnTo>
                  <a:pt x="203155" y="206735"/>
                </a:lnTo>
                <a:lnTo>
                  <a:pt x="206875" y="221643"/>
                </a:lnTo>
                <a:lnTo>
                  <a:pt x="209354" y="235392"/>
                </a:lnTo>
                <a:lnTo>
                  <a:pt x="211007" y="248368"/>
                </a:lnTo>
                <a:lnTo>
                  <a:pt x="212109" y="260828"/>
                </a:lnTo>
                <a:lnTo>
                  <a:pt x="212844" y="272946"/>
                </a:lnTo>
                <a:lnTo>
                  <a:pt x="213333" y="284833"/>
                </a:lnTo>
                <a:lnTo>
                  <a:pt x="212708" y="296569"/>
                </a:lnTo>
                <a:lnTo>
                  <a:pt x="211338" y="308202"/>
                </a:lnTo>
                <a:lnTo>
                  <a:pt x="209472" y="319768"/>
                </a:lnTo>
                <a:lnTo>
                  <a:pt x="206323" y="334146"/>
                </a:lnTo>
                <a:lnTo>
                  <a:pt x="197744" y="367902"/>
                </a:lnTo>
                <a:lnTo>
                  <a:pt x="190885" y="388143"/>
                </a:lnTo>
                <a:lnTo>
                  <a:pt x="182502" y="410209"/>
                </a:lnTo>
                <a:lnTo>
                  <a:pt x="165885" y="450920"/>
                </a:lnTo>
                <a:lnTo>
                  <a:pt x="155324" y="475364"/>
                </a:lnTo>
                <a:lnTo>
                  <a:pt x="151175" y="483597"/>
                </a:lnTo>
                <a:lnTo>
                  <a:pt x="147456" y="490037"/>
                </a:lnTo>
                <a:lnTo>
                  <a:pt x="144024" y="495284"/>
                </a:lnTo>
                <a:lnTo>
                  <a:pt x="137671" y="503654"/>
                </a:lnTo>
                <a:lnTo>
                  <a:pt x="130382" y="512237"/>
                </a:lnTo>
                <a:lnTo>
                  <a:pt x="128831" y="512941"/>
                </a:lnTo>
                <a:lnTo>
                  <a:pt x="124569" y="513724"/>
                </a:lnTo>
                <a:lnTo>
                  <a:pt x="122098" y="512980"/>
                </a:lnTo>
                <a:lnTo>
                  <a:pt x="119499" y="511531"/>
                </a:lnTo>
                <a:lnTo>
                  <a:pt x="111443" y="5057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7"/>
          <p:cNvSpPr/>
          <p:nvPr/>
        </p:nvSpPr>
        <p:spPr>
          <a:xfrm>
            <a:off x="3226117" y="4594860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18203" y="29739"/>
                </a:lnTo>
                <a:lnTo>
                  <a:pt x="26423" y="28398"/>
                </a:lnTo>
                <a:lnTo>
                  <a:pt x="34760" y="27504"/>
                </a:lnTo>
                <a:lnTo>
                  <a:pt x="43176" y="26909"/>
                </a:lnTo>
                <a:lnTo>
                  <a:pt x="50691" y="26511"/>
                </a:lnTo>
                <a:lnTo>
                  <a:pt x="64122" y="26070"/>
                </a:lnTo>
                <a:lnTo>
                  <a:pt x="70370" y="25000"/>
                </a:lnTo>
                <a:lnTo>
                  <a:pt x="76441" y="23334"/>
                </a:lnTo>
                <a:lnTo>
                  <a:pt x="82393" y="21271"/>
                </a:lnTo>
                <a:lnTo>
                  <a:pt x="89219" y="19896"/>
                </a:lnTo>
                <a:lnTo>
                  <a:pt x="96627" y="18978"/>
                </a:lnTo>
                <a:lnTo>
                  <a:pt x="104423" y="18367"/>
                </a:lnTo>
                <a:lnTo>
                  <a:pt x="130865" y="15148"/>
                </a:lnTo>
                <a:lnTo>
                  <a:pt x="147251" y="12956"/>
                </a:lnTo>
                <a:lnTo>
                  <a:pt x="161985" y="10542"/>
                </a:lnTo>
                <a:lnTo>
                  <a:pt x="175617" y="7980"/>
                </a:lnTo>
                <a:lnTo>
                  <a:pt x="188516" y="5320"/>
                </a:lnTo>
                <a:lnTo>
                  <a:pt x="199972" y="3546"/>
                </a:lnTo>
                <a:lnTo>
                  <a:pt x="210467" y="2365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8"/>
          <p:cNvSpPr/>
          <p:nvPr/>
        </p:nvSpPr>
        <p:spPr>
          <a:xfrm>
            <a:off x="3234689" y="4646295"/>
            <a:ext cx="282894" cy="42510"/>
          </a:xfrm>
          <a:custGeom>
            <a:avLst/>
            <a:gdLst/>
            <a:ahLst/>
            <a:cxnLst/>
            <a:rect l="0" t="0" r="0" b="0"/>
            <a:pathLst>
              <a:path w="282894" h="42510">
                <a:moveTo>
                  <a:pt x="0" y="34290"/>
                </a:moveTo>
                <a:lnTo>
                  <a:pt x="4551" y="34290"/>
                </a:lnTo>
                <a:lnTo>
                  <a:pt x="5892" y="35242"/>
                </a:lnTo>
                <a:lnTo>
                  <a:pt x="6786" y="36830"/>
                </a:lnTo>
                <a:lnTo>
                  <a:pt x="7381" y="38841"/>
                </a:lnTo>
                <a:lnTo>
                  <a:pt x="9683" y="40181"/>
                </a:lnTo>
                <a:lnTo>
                  <a:pt x="13123" y="41075"/>
                </a:lnTo>
                <a:lnTo>
                  <a:pt x="17322" y="41671"/>
                </a:lnTo>
                <a:lnTo>
                  <a:pt x="22025" y="42068"/>
                </a:lnTo>
                <a:lnTo>
                  <a:pt x="27066" y="42333"/>
                </a:lnTo>
                <a:lnTo>
                  <a:pt x="32332" y="42509"/>
                </a:lnTo>
                <a:lnTo>
                  <a:pt x="39652" y="41675"/>
                </a:lnTo>
                <a:lnTo>
                  <a:pt x="48342" y="40165"/>
                </a:lnTo>
                <a:lnTo>
                  <a:pt x="57946" y="38207"/>
                </a:lnTo>
                <a:lnTo>
                  <a:pt x="67206" y="36901"/>
                </a:lnTo>
                <a:lnTo>
                  <a:pt x="76237" y="36030"/>
                </a:lnTo>
                <a:lnTo>
                  <a:pt x="85114" y="35450"/>
                </a:lnTo>
                <a:lnTo>
                  <a:pt x="99606" y="33158"/>
                </a:lnTo>
                <a:lnTo>
                  <a:pt x="138567" y="25532"/>
                </a:lnTo>
                <a:lnTo>
                  <a:pt x="155243" y="21784"/>
                </a:lnTo>
                <a:lnTo>
                  <a:pt x="169218" y="18332"/>
                </a:lnTo>
                <a:lnTo>
                  <a:pt x="181392" y="15079"/>
                </a:lnTo>
                <a:lnTo>
                  <a:pt x="191413" y="12910"/>
                </a:lnTo>
                <a:lnTo>
                  <a:pt x="199999" y="11464"/>
                </a:lnTo>
                <a:lnTo>
                  <a:pt x="207628" y="10500"/>
                </a:lnTo>
                <a:lnTo>
                  <a:pt x="214619" y="9858"/>
                </a:lnTo>
                <a:lnTo>
                  <a:pt x="221184" y="9429"/>
                </a:lnTo>
                <a:lnTo>
                  <a:pt x="227466" y="9144"/>
                </a:lnTo>
                <a:lnTo>
                  <a:pt x="233560" y="8000"/>
                </a:lnTo>
                <a:lnTo>
                  <a:pt x="239526" y="6286"/>
                </a:lnTo>
                <a:lnTo>
                  <a:pt x="245409" y="4191"/>
                </a:lnTo>
                <a:lnTo>
                  <a:pt x="251236" y="2794"/>
                </a:lnTo>
                <a:lnTo>
                  <a:pt x="257026" y="1862"/>
                </a:lnTo>
                <a:lnTo>
                  <a:pt x="262791" y="1241"/>
                </a:lnTo>
                <a:lnTo>
                  <a:pt x="267587" y="827"/>
                </a:lnTo>
                <a:lnTo>
                  <a:pt x="271736" y="551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9"/>
          <p:cNvSpPr/>
          <p:nvPr/>
        </p:nvSpPr>
        <p:spPr>
          <a:xfrm>
            <a:off x="3784521" y="4406265"/>
            <a:ext cx="41672" cy="231458"/>
          </a:xfrm>
          <a:custGeom>
            <a:avLst/>
            <a:gdLst/>
            <a:ahLst/>
            <a:cxnLst/>
            <a:rect l="0" t="0" r="0" b="0"/>
            <a:pathLst>
              <a:path w="41672" h="231458">
                <a:moveTo>
                  <a:pt x="7381" y="0"/>
                </a:moveTo>
                <a:lnTo>
                  <a:pt x="0" y="7381"/>
                </a:lnTo>
                <a:lnTo>
                  <a:pt x="556" y="11588"/>
                </a:lnTo>
                <a:lnTo>
                  <a:pt x="1878" y="18202"/>
                </a:lnTo>
                <a:lnTo>
                  <a:pt x="3713" y="26422"/>
                </a:lnTo>
                <a:lnTo>
                  <a:pt x="4936" y="32855"/>
                </a:lnTo>
                <a:lnTo>
                  <a:pt x="5751" y="38095"/>
                </a:lnTo>
                <a:lnTo>
                  <a:pt x="6294" y="42542"/>
                </a:lnTo>
                <a:lnTo>
                  <a:pt x="6656" y="47411"/>
                </a:lnTo>
                <a:lnTo>
                  <a:pt x="6898" y="52562"/>
                </a:lnTo>
                <a:lnTo>
                  <a:pt x="7059" y="57902"/>
                </a:lnTo>
                <a:lnTo>
                  <a:pt x="8119" y="63366"/>
                </a:lnTo>
                <a:lnTo>
                  <a:pt x="9778" y="68914"/>
                </a:lnTo>
                <a:lnTo>
                  <a:pt x="11837" y="74518"/>
                </a:lnTo>
                <a:lnTo>
                  <a:pt x="13209" y="80158"/>
                </a:lnTo>
                <a:lnTo>
                  <a:pt x="14124" y="85823"/>
                </a:lnTo>
                <a:lnTo>
                  <a:pt x="14734" y="91506"/>
                </a:lnTo>
                <a:lnTo>
                  <a:pt x="15140" y="97199"/>
                </a:lnTo>
                <a:lnTo>
                  <a:pt x="15411" y="102899"/>
                </a:lnTo>
                <a:lnTo>
                  <a:pt x="15592" y="108604"/>
                </a:lnTo>
                <a:lnTo>
                  <a:pt x="16665" y="114312"/>
                </a:lnTo>
                <a:lnTo>
                  <a:pt x="18333" y="120023"/>
                </a:lnTo>
                <a:lnTo>
                  <a:pt x="20397" y="125735"/>
                </a:lnTo>
                <a:lnTo>
                  <a:pt x="21773" y="130496"/>
                </a:lnTo>
                <a:lnTo>
                  <a:pt x="22691" y="134622"/>
                </a:lnTo>
                <a:lnTo>
                  <a:pt x="23303" y="138325"/>
                </a:lnTo>
                <a:lnTo>
                  <a:pt x="24663" y="142699"/>
                </a:lnTo>
                <a:lnTo>
                  <a:pt x="26523" y="147520"/>
                </a:lnTo>
                <a:lnTo>
                  <a:pt x="28714" y="152639"/>
                </a:lnTo>
                <a:lnTo>
                  <a:pt x="31129" y="160815"/>
                </a:lnTo>
                <a:lnTo>
                  <a:pt x="33690" y="171027"/>
                </a:lnTo>
                <a:lnTo>
                  <a:pt x="36350" y="182598"/>
                </a:lnTo>
                <a:lnTo>
                  <a:pt x="38124" y="191264"/>
                </a:lnTo>
                <a:lnTo>
                  <a:pt x="39306" y="197994"/>
                </a:lnTo>
                <a:lnTo>
                  <a:pt x="40095" y="203434"/>
                </a:lnTo>
                <a:lnTo>
                  <a:pt x="40620" y="208013"/>
                </a:lnTo>
                <a:lnTo>
                  <a:pt x="40970" y="212017"/>
                </a:lnTo>
                <a:lnTo>
                  <a:pt x="41360" y="219007"/>
                </a:lnTo>
                <a:lnTo>
                  <a:pt x="41671" y="231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60"/>
          <p:cNvSpPr/>
          <p:nvPr/>
        </p:nvSpPr>
        <p:spPr>
          <a:xfrm>
            <a:off x="3843337" y="4474845"/>
            <a:ext cx="300039" cy="402908"/>
          </a:xfrm>
          <a:custGeom>
            <a:avLst/>
            <a:gdLst/>
            <a:ahLst/>
            <a:cxnLst/>
            <a:rect l="0" t="0" r="0" b="0"/>
            <a:pathLst>
              <a:path w="300039" h="402908">
                <a:moveTo>
                  <a:pt x="300038" y="0"/>
                </a:moveTo>
                <a:lnTo>
                  <a:pt x="277895" y="7381"/>
                </a:lnTo>
                <a:lnTo>
                  <a:pt x="273369" y="10582"/>
                </a:lnTo>
                <a:lnTo>
                  <a:pt x="270828" y="12770"/>
                </a:lnTo>
                <a:lnTo>
                  <a:pt x="262702" y="24950"/>
                </a:lnTo>
                <a:lnTo>
                  <a:pt x="256097" y="32825"/>
                </a:lnTo>
                <a:lnTo>
                  <a:pt x="246931" y="42838"/>
                </a:lnTo>
                <a:lnTo>
                  <a:pt x="236059" y="54277"/>
                </a:lnTo>
                <a:lnTo>
                  <a:pt x="227857" y="63807"/>
                </a:lnTo>
                <a:lnTo>
                  <a:pt x="221437" y="72065"/>
                </a:lnTo>
                <a:lnTo>
                  <a:pt x="216205" y="79476"/>
                </a:lnTo>
                <a:lnTo>
                  <a:pt x="207001" y="91084"/>
                </a:lnTo>
                <a:lnTo>
                  <a:pt x="181536" y="121762"/>
                </a:lnTo>
                <a:lnTo>
                  <a:pt x="171507" y="134514"/>
                </a:lnTo>
                <a:lnTo>
                  <a:pt x="163868" y="144921"/>
                </a:lnTo>
                <a:lnTo>
                  <a:pt x="140213" y="179862"/>
                </a:lnTo>
                <a:lnTo>
                  <a:pt x="135385" y="188488"/>
                </a:lnTo>
                <a:lnTo>
                  <a:pt x="131214" y="197096"/>
                </a:lnTo>
                <a:lnTo>
                  <a:pt x="127481" y="205692"/>
                </a:lnTo>
                <a:lnTo>
                  <a:pt x="123087" y="213328"/>
                </a:lnTo>
                <a:lnTo>
                  <a:pt x="118253" y="220323"/>
                </a:lnTo>
                <a:lnTo>
                  <a:pt x="113126" y="226892"/>
                </a:lnTo>
                <a:lnTo>
                  <a:pt x="107802" y="234129"/>
                </a:lnTo>
                <a:lnTo>
                  <a:pt x="96807" y="249790"/>
                </a:lnTo>
                <a:lnTo>
                  <a:pt x="92161" y="257014"/>
                </a:lnTo>
                <a:lnTo>
                  <a:pt x="88111" y="263735"/>
                </a:lnTo>
                <a:lnTo>
                  <a:pt x="81070" y="276283"/>
                </a:lnTo>
                <a:lnTo>
                  <a:pt x="74766" y="288210"/>
                </a:lnTo>
                <a:lnTo>
                  <a:pt x="65862" y="305634"/>
                </a:lnTo>
                <a:lnTo>
                  <a:pt x="57529" y="317130"/>
                </a:lnTo>
                <a:lnTo>
                  <a:pt x="52641" y="322862"/>
                </a:lnTo>
                <a:lnTo>
                  <a:pt x="45571" y="332399"/>
                </a:lnTo>
                <a:lnTo>
                  <a:pt x="20276" y="368363"/>
                </a:lnTo>
                <a:lnTo>
                  <a:pt x="14470" y="376068"/>
                </a:lnTo>
                <a:lnTo>
                  <a:pt x="6431" y="387169"/>
                </a:lnTo>
                <a:lnTo>
                  <a:pt x="4287" y="391462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61"/>
          <p:cNvSpPr/>
          <p:nvPr/>
        </p:nvSpPr>
        <p:spPr>
          <a:xfrm>
            <a:off x="4057654" y="4612004"/>
            <a:ext cx="256653" cy="272594"/>
          </a:xfrm>
          <a:custGeom>
            <a:avLst/>
            <a:gdLst/>
            <a:ahLst/>
            <a:cxnLst/>
            <a:rect l="0" t="0" r="0" b="0"/>
            <a:pathLst>
              <a:path w="256653" h="272594">
                <a:moveTo>
                  <a:pt x="85721" y="0"/>
                </a:moveTo>
                <a:lnTo>
                  <a:pt x="76619" y="0"/>
                </a:lnTo>
                <a:lnTo>
                  <a:pt x="72985" y="1906"/>
                </a:lnTo>
                <a:lnTo>
                  <a:pt x="66408" y="9103"/>
                </a:lnTo>
                <a:lnTo>
                  <a:pt x="60310" y="16111"/>
                </a:lnTo>
                <a:lnTo>
                  <a:pt x="54424" y="22401"/>
                </a:lnTo>
                <a:lnTo>
                  <a:pt x="48633" y="28371"/>
                </a:lnTo>
                <a:lnTo>
                  <a:pt x="42885" y="36740"/>
                </a:lnTo>
                <a:lnTo>
                  <a:pt x="40018" y="41638"/>
                </a:lnTo>
                <a:lnTo>
                  <a:pt x="31754" y="54702"/>
                </a:lnTo>
                <a:lnTo>
                  <a:pt x="26882" y="62185"/>
                </a:lnTo>
                <a:lnTo>
                  <a:pt x="22682" y="69080"/>
                </a:lnTo>
                <a:lnTo>
                  <a:pt x="18930" y="75581"/>
                </a:lnTo>
                <a:lnTo>
                  <a:pt x="15476" y="81820"/>
                </a:lnTo>
                <a:lnTo>
                  <a:pt x="12221" y="86932"/>
                </a:lnTo>
                <a:lnTo>
                  <a:pt x="6064" y="95152"/>
                </a:lnTo>
                <a:lnTo>
                  <a:pt x="2693" y="101980"/>
                </a:lnTo>
                <a:lnTo>
                  <a:pt x="1794" y="105135"/>
                </a:lnTo>
                <a:lnTo>
                  <a:pt x="1194" y="111048"/>
                </a:lnTo>
                <a:lnTo>
                  <a:pt x="794" y="118799"/>
                </a:lnTo>
                <a:lnTo>
                  <a:pt x="232" y="142833"/>
                </a:lnTo>
                <a:lnTo>
                  <a:pt x="0" y="190063"/>
                </a:lnTo>
                <a:lnTo>
                  <a:pt x="951" y="193384"/>
                </a:lnTo>
                <a:lnTo>
                  <a:pt x="4548" y="199614"/>
                </a:lnTo>
                <a:lnTo>
                  <a:pt x="9321" y="208098"/>
                </a:lnTo>
                <a:lnTo>
                  <a:pt x="11928" y="213027"/>
                </a:lnTo>
                <a:lnTo>
                  <a:pt x="14824" y="221044"/>
                </a:lnTo>
                <a:lnTo>
                  <a:pt x="15596" y="224515"/>
                </a:lnTo>
                <a:lnTo>
                  <a:pt x="18016" y="228735"/>
                </a:lnTo>
                <a:lnTo>
                  <a:pt x="21534" y="233452"/>
                </a:lnTo>
                <a:lnTo>
                  <a:pt x="25785" y="238503"/>
                </a:lnTo>
                <a:lnTo>
                  <a:pt x="33047" y="246654"/>
                </a:lnTo>
                <a:lnTo>
                  <a:pt x="36318" y="250161"/>
                </a:lnTo>
                <a:lnTo>
                  <a:pt x="41355" y="253452"/>
                </a:lnTo>
                <a:lnTo>
                  <a:pt x="47571" y="256598"/>
                </a:lnTo>
                <a:lnTo>
                  <a:pt x="54572" y="259648"/>
                </a:lnTo>
                <a:lnTo>
                  <a:pt x="67432" y="265577"/>
                </a:lnTo>
                <a:lnTo>
                  <a:pt x="73528" y="268491"/>
                </a:lnTo>
                <a:lnTo>
                  <a:pt x="78545" y="270435"/>
                </a:lnTo>
                <a:lnTo>
                  <a:pt x="82842" y="271730"/>
                </a:lnTo>
                <a:lnTo>
                  <a:pt x="86658" y="272593"/>
                </a:lnTo>
                <a:lnTo>
                  <a:pt x="91109" y="272217"/>
                </a:lnTo>
                <a:lnTo>
                  <a:pt x="95980" y="271013"/>
                </a:lnTo>
                <a:lnTo>
                  <a:pt x="101133" y="269258"/>
                </a:lnTo>
                <a:lnTo>
                  <a:pt x="106473" y="268088"/>
                </a:lnTo>
                <a:lnTo>
                  <a:pt x="111938" y="267309"/>
                </a:lnTo>
                <a:lnTo>
                  <a:pt x="117486" y="266788"/>
                </a:lnTo>
                <a:lnTo>
                  <a:pt x="123090" y="265489"/>
                </a:lnTo>
                <a:lnTo>
                  <a:pt x="128731" y="263670"/>
                </a:lnTo>
                <a:lnTo>
                  <a:pt x="134397" y="261506"/>
                </a:lnTo>
                <a:lnTo>
                  <a:pt x="139127" y="258157"/>
                </a:lnTo>
                <a:lnTo>
                  <a:pt x="143232" y="254020"/>
                </a:lnTo>
                <a:lnTo>
                  <a:pt x="146921" y="249357"/>
                </a:lnTo>
                <a:lnTo>
                  <a:pt x="153191" y="243391"/>
                </a:lnTo>
                <a:lnTo>
                  <a:pt x="161181" y="236556"/>
                </a:lnTo>
                <a:lnTo>
                  <a:pt x="170317" y="229141"/>
                </a:lnTo>
                <a:lnTo>
                  <a:pt x="179266" y="220389"/>
                </a:lnTo>
                <a:lnTo>
                  <a:pt x="188089" y="210744"/>
                </a:lnTo>
                <a:lnTo>
                  <a:pt x="196828" y="200504"/>
                </a:lnTo>
                <a:lnTo>
                  <a:pt x="204560" y="191772"/>
                </a:lnTo>
                <a:lnTo>
                  <a:pt x="218231" y="176990"/>
                </a:lnTo>
                <a:lnTo>
                  <a:pt x="223590" y="169428"/>
                </a:lnTo>
                <a:lnTo>
                  <a:pt x="228116" y="161530"/>
                </a:lnTo>
                <a:lnTo>
                  <a:pt x="242224" y="132873"/>
                </a:lnTo>
                <a:lnTo>
                  <a:pt x="245301" y="127634"/>
                </a:lnTo>
                <a:lnTo>
                  <a:pt x="251260" y="119274"/>
                </a:lnTo>
                <a:lnTo>
                  <a:pt x="253230" y="113807"/>
                </a:lnTo>
                <a:lnTo>
                  <a:pt x="254544" y="107304"/>
                </a:lnTo>
                <a:lnTo>
                  <a:pt x="255419" y="100111"/>
                </a:lnTo>
                <a:lnTo>
                  <a:pt x="256003" y="94364"/>
                </a:lnTo>
                <a:lnTo>
                  <a:pt x="256392" y="89579"/>
                </a:lnTo>
                <a:lnTo>
                  <a:pt x="256652" y="85437"/>
                </a:lnTo>
                <a:lnTo>
                  <a:pt x="255873" y="82676"/>
                </a:lnTo>
                <a:lnTo>
                  <a:pt x="254400" y="80835"/>
                </a:lnTo>
                <a:lnTo>
                  <a:pt x="250224" y="77837"/>
                </a:lnTo>
                <a:lnTo>
                  <a:pt x="245193" y="73330"/>
                </a:lnTo>
                <a:lnTo>
                  <a:pt x="241566" y="71746"/>
                </a:lnTo>
                <a:lnTo>
                  <a:pt x="237242" y="70691"/>
                </a:lnTo>
                <a:lnTo>
                  <a:pt x="232455" y="69988"/>
                </a:lnTo>
                <a:lnTo>
                  <a:pt x="228311" y="70471"/>
                </a:lnTo>
                <a:lnTo>
                  <a:pt x="224596" y="71746"/>
                </a:lnTo>
                <a:lnTo>
                  <a:pt x="217928" y="74750"/>
                </a:lnTo>
                <a:lnTo>
                  <a:pt x="211789" y="76085"/>
                </a:lnTo>
                <a:lnTo>
                  <a:pt x="205886" y="79218"/>
                </a:lnTo>
                <a:lnTo>
                  <a:pt x="199135" y="83786"/>
                </a:lnTo>
                <a:lnTo>
                  <a:pt x="194668" y="86338"/>
                </a:lnTo>
                <a:lnTo>
                  <a:pt x="189784" y="88991"/>
                </a:lnTo>
                <a:lnTo>
                  <a:pt x="181819" y="94480"/>
                </a:lnTo>
                <a:lnTo>
                  <a:pt x="178361" y="97277"/>
                </a:lnTo>
                <a:lnTo>
                  <a:pt x="173198" y="103904"/>
                </a:lnTo>
                <a:lnTo>
                  <a:pt x="166899" y="113085"/>
                </a:lnTo>
                <a:lnTo>
                  <a:pt x="159842" y="123968"/>
                </a:lnTo>
                <a:lnTo>
                  <a:pt x="154185" y="132175"/>
                </a:lnTo>
                <a:lnTo>
                  <a:pt x="149461" y="138599"/>
                </a:lnTo>
                <a:lnTo>
                  <a:pt x="145359" y="143835"/>
                </a:lnTo>
                <a:lnTo>
                  <a:pt x="141672" y="149230"/>
                </a:lnTo>
                <a:lnTo>
                  <a:pt x="138261" y="154732"/>
                </a:lnTo>
                <a:lnTo>
                  <a:pt x="135035" y="160305"/>
                </a:lnTo>
                <a:lnTo>
                  <a:pt x="132884" y="164973"/>
                </a:lnTo>
                <a:lnTo>
                  <a:pt x="130495" y="172699"/>
                </a:lnTo>
                <a:lnTo>
                  <a:pt x="126893" y="179308"/>
                </a:lnTo>
                <a:lnTo>
                  <a:pt x="124599" y="182404"/>
                </a:lnTo>
                <a:lnTo>
                  <a:pt x="122050" y="188383"/>
                </a:lnTo>
                <a:lnTo>
                  <a:pt x="120917" y="194216"/>
                </a:lnTo>
                <a:lnTo>
                  <a:pt x="120413" y="199984"/>
                </a:lnTo>
                <a:lnTo>
                  <a:pt x="120189" y="208262"/>
                </a:lnTo>
                <a:lnTo>
                  <a:pt x="120130" y="213136"/>
                </a:lnTo>
                <a:lnTo>
                  <a:pt x="121995" y="220196"/>
                </a:lnTo>
                <a:lnTo>
                  <a:pt x="125144" y="228713"/>
                </a:lnTo>
                <a:lnTo>
                  <a:pt x="129148" y="238200"/>
                </a:lnTo>
                <a:lnTo>
                  <a:pt x="132769" y="245478"/>
                </a:lnTo>
                <a:lnTo>
                  <a:pt x="136136" y="251282"/>
                </a:lnTo>
                <a:lnTo>
                  <a:pt x="145728" y="2657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62"/>
          <p:cNvSpPr/>
          <p:nvPr/>
        </p:nvSpPr>
        <p:spPr>
          <a:xfrm>
            <a:off x="4824236" y="4886325"/>
            <a:ext cx="39230" cy="368618"/>
          </a:xfrm>
          <a:custGeom>
            <a:avLst/>
            <a:gdLst/>
            <a:ahLst/>
            <a:cxnLst/>
            <a:rect l="0" t="0" r="0" b="0"/>
            <a:pathLst>
              <a:path w="39230" h="368618">
                <a:moveTo>
                  <a:pt x="4939" y="0"/>
                </a:moveTo>
                <a:lnTo>
                  <a:pt x="388" y="9102"/>
                </a:lnTo>
                <a:lnTo>
                  <a:pt x="0" y="12735"/>
                </a:lnTo>
                <a:lnTo>
                  <a:pt x="693" y="16110"/>
                </a:lnTo>
                <a:lnTo>
                  <a:pt x="2108" y="19312"/>
                </a:lnTo>
                <a:lnTo>
                  <a:pt x="3052" y="22400"/>
                </a:lnTo>
                <a:lnTo>
                  <a:pt x="4100" y="28370"/>
                </a:lnTo>
                <a:lnTo>
                  <a:pt x="4690" y="37087"/>
                </a:lnTo>
                <a:lnTo>
                  <a:pt x="4865" y="63905"/>
                </a:lnTo>
                <a:lnTo>
                  <a:pt x="5842" y="73083"/>
                </a:lnTo>
                <a:lnTo>
                  <a:pt x="7446" y="81107"/>
                </a:lnTo>
                <a:lnTo>
                  <a:pt x="9468" y="88361"/>
                </a:lnTo>
                <a:lnTo>
                  <a:pt x="10815" y="94150"/>
                </a:lnTo>
                <a:lnTo>
                  <a:pt x="11714" y="98962"/>
                </a:lnTo>
                <a:lnTo>
                  <a:pt x="12712" y="107800"/>
                </a:lnTo>
                <a:lnTo>
                  <a:pt x="13156" y="118079"/>
                </a:lnTo>
                <a:lnTo>
                  <a:pt x="13406" y="139126"/>
                </a:lnTo>
                <a:lnTo>
                  <a:pt x="13480" y="172561"/>
                </a:lnTo>
                <a:lnTo>
                  <a:pt x="14443" y="184574"/>
                </a:lnTo>
                <a:lnTo>
                  <a:pt x="16037" y="196391"/>
                </a:lnTo>
                <a:lnTo>
                  <a:pt x="18052" y="208080"/>
                </a:lnTo>
                <a:lnTo>
                  <a:pt x="19396" y="218730"/>
                </a:lnTo>
                <a:lnTo>
                  <a:pt x="20292" y="228687"/>
                </a:lnTo>
                <a:lnTo>
                  <a:pt x="20889" y="238183"/>
                </a:lnTo>
                <a:lnTo>
                  <a:pt x="21553" y="258894"/>
                </a:lnTo>
                <a:lnTo>
                  <a:pt x="21730" y="269751"/>
                </a:lnTo>
                <a:lnTo>
                  <a:pt x="22800" y="282704"/>
                </a:lnTo>
                <a:lnTo>
                  <a:pt x="24466" y="297054"/>
                </a:lnTo>
                <a:lnTo>
                  <a:pt x="27905" y="323477"/>
                </a:lnTo>
                <a:lnTo>
                  <a:pt x="28822" y="331856"/>
                </a:lnTo>
                <a:lnTo>
                  <a:pt x="29433" y="338395"/>
                </a:lnTo>
                <a:lnTo>
                  <a:pt x="30794" y="343706"/>
                </a:lnTo>
                <a:lnTo>
                  <a:pt x="32653" y="348200"/>
                </a:lnTo>
                <a:lnTo>
                  <a:pt x="34844" y="352148"/>
                </a:lnTo>
                <a:lnTo>
                  <a:pt x="36306" y="355733"/>
                </a:lnTo>
                <a:lnTo>
                  <a:pt x="37280" y="359075"/>
                </a:lnTo>
                <a:lnTo>
                  <a:pt x="39229" y="3686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63"/>
          <p:cNvSpPr/>
          <p:nvPr/>
        </p:nvSpPr>
        <p:spPr>
          <a:xfrm>
            <a:off x="4537709" y="5323522"/>
            <a:ext cx="548642" cy="93945"/>
          </a:xfrm>
          <a:custGeom>
            <a:avLst/>
            <a:gdLst/>
            <a:ahLst/>
            <a:cxnLst/>
            <a:rect l="0" t="0" r="0" b="0"/>
            <a:pathLst>
              <a:path w="548642" h="93945">
                <a:moveTo>
                  <a:pt x="0" y="85725"/>
                </a:moveTo>
                <a:lnTo>
                  <a:pt x="4552" y="90276"/>
                </a:lnTo>
                <a:lnTo>
                  <a:pt x="6844" y="91617"/>
                </a:lnTo>
                <a:lnTo>
                  <a:pt x="11932" y="93106"/>
                </a:lnTo>
                <a:lnTo>
                  <a:pt x="20151" y="93944"/>
                </a:lnTo>
                <a:lnTo>
                  <a:pt x="28324" y="91601"/>
                </a:lnTo>
                <a:lnTo>
                  <a:pt x="33170" y="89642"/>
                </a:lnTo>
                <a:lnTo>
                  <a:pt x="38306" y="87384"/>
                </a:lnTo>
                <a:lnTo>
                  <a:pt x="49092" y="82335"/>
                </a:lnTo>
                <a:lnTo>
                  <a:pt x="60237" y="79456"/>
                </a:lnTo>
                <a:lnTo>
                  <a:pt x="72492" y="77224"/>
                </a:lnTo>
                <a:lnTo>
                  <a:pt x="79761" y="75295"/>
                </a:lnTo>
                <a:lnTo>
                  <a:pt x="87464" y="73057"/>
                </a:lnTo>
                <a:lnTo>
                  <a:pt x="103643" y="70570"/>
                </a:lnTo>
                <a:lnTo>
                  <a:pt x="120359" y="68512"/>
                </a:lnTo>
                <a:lnTo>
                  <a:pt x="128817" y="66629"/>
                </a:lnTo>
                <a:lnTo>
                  <a:pt x="167474" y="56765"/>
                </a:lnTo>
                <a:lnTo>
                  <a:pt x="177372" y="54036"/>
                </a:lnTo>
                <a:lnTo>
                  <a:pt x="205908" y="45644"/>
                </a:lnTo>
                <a:lnTo>
                  <a:pt x="238069" y="37125"/>
                </a:lnTo>
                <a:lnTo>
                  <a:pt x="260431" y="31423"/>
                </a:lnTo>
                <a:lnTo>
                  <a:pt x="271728" y="29521"/>
                </a:lnTo>
                <a:lnTo>
                  <a:pt x="283070" y="28253"/>
                </a:lnTo>
                <a:lnTo>
                  <a:pt x="294441" y="27408"/>
                </a:lnTo>
                <a:lnTo>
                  <a:pt x="313452" y="24939"/>
                </a:lnTo>
                <a:lnTo>
                  <a:pt x="365055" y="17117"/>
                </a:lnTo>
                <a:lnTo>
                  <a:pt x="386245" y="13316"/>
                </a:lnTo>
                <a:lnTo>
                  <a:pt x="403229" y="9830"/>
                </a:lnTo>
                <a:lnTo>
                  <a:pt x="417410" y="6553"/>
                </a:lnTo>
                <a:lnTo>
                  <a:pt x="429721" y="4369"/>
                </a:lnTo>
                <a:lnTo>
                  <a:pt x="440786" y="2913"/>
                </a:lnTo>
                <a:lnTo>
                  <a:pt x="451020" y="1942"/>
                </a:lnTo>
                <a:lnTo>
                  <a:pt x="465463" y="1295"/>
                </a:lnTo>
                <a:lnTo>
                  <a:pt x="54864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64"/>
          <p:cNvSpPr/>
          <p:nvPr/>
        </p:nvSpPr>
        <p:spPr>
          <a:xfrm>
            <a:off x="4658078" y="5454263"/>
            <a:ext cx="316754" cy="306289"/>
          </a:xfrm>
          <a:custGeom>
            <a:avLst/>
            <a:gdLst/>
            <a:ahLst/>
            <a:cxnLst/>
            <a:rect l="0" t="0" r="0" b="0"/>
            <a:pathLst>
              <a:path w="316754" h="306289">
                <a:moveTo>
                  <a:pt x="8219" y="109289"/>
                </a:moveTo>
                <a:lnTo>
                  <a:pt x="3668" y="100188"/>
                </a:lnTo>
                <a:lnTo>
                  <a:pt x="1434" y="93179"/>
                </a:lnTo>
                <a:lnTo>
                  <a:pt x="176" y="83878"/>
                </a:lnTo>
                <a:lnTo>
                  <a:pt x="0" y="80918"/>
                </a:lnTo>
                <a:lnTo>
                  <a:pt x="2344" y="72550"/>
                </a:lnTo>
                <a:lnTo>
                  <a:pt x="6560" y="63433"/>
                </a:lnTo>
                <a:lnTo>
                  <a:pt x="11609" y="56206"/>
                </a:lnTo>
                <a:lnTo>
                  <a:pt x="19568" y="49820"/>
                </a:lnTo>
                <a:lnTo>
                  <a:pt x="30408" y="42853"/>
                </a:lnTo>
                <a:lnTo>
                  <a:pt x="44751" y="33407"/>
                </a:lnTo>
                <a:lnTo>
                  <a:pt x="53528" y="28221"/>
                </a:lnTo>
                <a:lnTo>
                  <a:pt x="63190" y="22859"/>
                </a:lnTo>
                <a:lnTo>
                  <a:pt x="73442" y="17378"/>
                </a:lnTo>
                <a:lnTo>
                  <a:pt x="84086" y="12773"/>
                </a:lnTo>
                <a:lnTo>
                  <a:pt x="94992" y="8750"/>
                </a:lnTo>
                <a:lnTo>
                  <a:pt x="106073" y="5116"/>
                </a:lnTo>
                <a:lnTo>
                  <a:pt x="116317" y="2693"/>
                </a:lnTo>
                <a:lnTo>
                  <a:pt x="126005" y="1078"/>
                </a:lnTo>
                <a:lnTo>
                  <a:pt x="135320" y="0"/>
                </a:lnTo>
                <a:lnTo>
                  <a:pt x="143436" y="235"/>
                </a:lnTo>
                <a:lnTo>
                  <a:pt x="150751" y="1344"/>
                </a:lnTo>
                <a:lnTo>
                  <a:pt x="157533" y="3036"/>
                </a:lnTo>
                <a:lnTo>
                  <a:pt x="164912" y="4163"/>
                </a:lnTo>
                <a:lnTo>
                  <a:pt x="172688" y="4915"/>
                </a:lnTo>
                <a:lnTo>
                  <a:pt x="180730" y="5416"/>
                </a:lnTo>
                <a:lnTo>
                  <a:pt x="187044" y="6703"/>
                </a:lnTo>
                <a:lnTo>
                  <a:pt x="196599" y="10673"/>
                </a:lnTo>
                <a:lnTo>
                  <a:pt x="211884" y="18263"/>
                </a:lnTo>
                <a:lnTo>
                  <a:pt x="217339" y="21935"/>
                </a:lnTo>
                <a:lnTo>
                  <a:pt x="222879" y="26288"/>
                </a:lnTo>
                <a:lnTo>
                  <a:pt x="228478" y="31095"/>
                </a:lnTo>
                <a:lnTo>
                  <a:pt x="234116" y="37158"/>
                </a:lnTo>
                <a:lnTo>
                  <a:pt x="239780" y="44056"/>
                </a:lnTo>
                <a:lnTo>
                  <a:pt x="245460" y="51513"/>
                </a:lnTo>
                <a:lnTo>
                  <a:pt x="249247" y="61247"/>
                </a:lnTo>
                <a:lnTo>
                  <a:pt x="251772" y="72499"/>
                </a:lnTo>
                <a:lnTo>
                  <a:pt x="253455" y="84762"/>
                </a:lnTo>
                <a:lnTo>
                  <a:pt x="254577" y="95795"/>
                </a:lnTo>
                <a:lnTo>
                  <a:pt x="255325" y="106008"/>
                </a:lnTo>
                <a:lnTo>
                  <a:pt x="255824" y="115674"/>
                </a:lnTo>
                <a:lnTo>
                  <a:pt x="255204" y="126881"/>
                </a:lnTo>
                <a:lnTo>
                  <a:pt x="253838" y="139114"/>
                </a:lnTo>
                <a:lnTo>
                  <a:pt x="251975" y="152033"/>
                </a:lnTo>
                <a:lnTo>
                  <a:pt x="248828" y="162550"/>
                </a:lnTo>
                <a:lnTo>
                  <a:pt x="244825" y="171466"/>
                </a:lnTo>
                <a:lnTo>
                  <a:pt x="240252" y="179316"/>
                </a:lnTo>
                <a:lnTo>
                  <a:pt x="232630" y="193117"/>
                </a:lnTo>
                <a:lnTo>
                  <a:pt x="229263" y="199465"/>
                </a:lnTo>
                <a:lnTo>
                  <a:pt x="225115" y="205601"/>
                </a:lnTo>
                <a:lnTo>
                  <a:pt x="220444" y="211597"/>
                </a:lnTo>
                <a:lnTo>
                  <a:pt x="215424" y="217499"/>
                </a:lnTo>
                <a:lnTo>
                  <a:pt x="211126" y="224291"/>
                </a:lnTo>
                <a:lnTo>
                  <a:pt x="207308" y="231677"/>
                </a:lnTo>
                <a:lnTo>
                  <a:pt x="203810" y="239459"/>
                </a:lnTo>
                <a:lnTo>
                  <a:pt x="198621" y="245599"/>
                </a:lnTo>
                <a:lnTo>
                  <a:pt x="192303" y="250645"/>
                </a:lnTo>
                <a:lnTo>
                  <a:pt x="185234" y="254961"/>
                </a:lnTo>
                <a:lnTo>
                  <a:pt x="177664" y="260697"/>
                </a:lnTo>
                <a:lnTo>
                  <a:pt x="169760" y="267378"/>
                </a:lnTo>
                <a:lnTo>
                  <a:pt x="161633" y="274688"/>
                </a:lnTo>
                <a:lnTo>
                  <a:pt x="154310" y="280516"/>
                </a:lnTo>
                <a:lnTo>
                  <a:pt x="147523" y="285352"/>
                </a:lnTo>
                <a:lnTo>
                  <a:pt x="141093" y="289530"/>
                </a:lnTo>
                <a:lnTo>
                  <a:pt x="134902" y="293267"/>
                </a:lnTo>
                <a:lnTo>
                  <a:pt x="128869" y="296711"/>
                </a:lnTo>
                <a:lnTo>
                  <a:pt x="122942" y="299960"/>
                </a:lnTo>
                <a:lnTo>
                  <a:pt x="115182" y="302125"/>
                </a:lnTo>
                <a:lnTo>
                  <a:pt x="106197" y="303569"/>
                </a:lnTo>
                <a:lnTo>
                  <a:pt x="96398" y="304532"/>
                </a:lnTo>
                <a:lnTo>
                  <a:pt x="87960" y="305173"/>
                </a:lnTo>
                <a:lnTo>
                  <a:pt x="80430" y="305601"/>
                </a:lnTo>
                <a:lnTo>
                  <a:pt x="63270" y="306203"/>
                </a:lnTo>
                <a:lnTo>
                  <a:pt x="59207" y="306288"/>
                </a:lnTo>
                <a:lnTo>
                  <a:pt x="49613" y="303842"/>
                </a:lnTo>
                <a:lnTo>
                  <a:pt x="39951" y="299579"/>
                </a:lnTo>
                <a:lnTo>
                  <a:pt x="32482" y="294510"/>
                </a:lnTo>
                <a:lnTo>
                  <a:pt x="30110" y="291825"/>
                </a:lnTo>
                <a:lnTo>
                  <a:pt x="28528" y="289082"/>
                </a:lnTo>
                <a:lnTo>
                  <a:pt x="25989" y="282387"/>
                </a:lnTo>
                <a:lnTo>
                  <a:pt x="25549" y="276677"/>
                </a:lnTo>
                <a:lnTo>
                  <a:pt x="27986" y="269091"/>
                </a:lnTo>
                <a:lnTo>
                  <a:pt x="29969" y="264401"/>
                </a:lnTo>
                <a:lnTo>
                  <a:pt x="34149" y="257465"/>
                </a:lnTo>
                <a:lnTo>
                  <a:pt x="39793" y="249030"/>
                </a:lnTo>
                <a:lnTo>
                  <a:pt x="46414" y="239597"/>
                </a:lnTo>
                <a:lnTo>
                  <a:pt x="52732" y="232356"/>
                </a:lnTo>
                <a:lnTo>
                  <a:pt x="58849" y="226577"/>
                </a:lnTo>
                <a:lnTo>
                  <a:pt x="64833" y="221771"/>
                </a:lnTo>
                <a:lnTo>
                  <a:pt x="72632" y="216662"/>
                </a:lnTo>
                <a:lnTo>
                  <a:pt x="81641" y="211351"/>
                </a:lnTo>
                <a:lnTo>
                  <a:pt x="91456" y="205905"/>
                </a:lnTo>
                <a:lnTo>
                  <a:pt x="102763" y="201323"/>
                </a:lnTo>
                <a:lnTo>
                  <a:pt x="115063" y="197315"/>
                </a:lnTo>
                <a:lnTo>
                  <a:pt x="128026" y="193690"/>
                </a:lnTo>
                <a:lnTo>
                  <a:pt x="138573" y="191274"/>
                </a:lnTo>
                <a:lnTo>
                  <a:pt x="147509" y="189663"/>
                </a:lnTo>
                <a:lnTo>
                  <a:pt x="155371" y="188589"/>
                </a:lnTo>
                <a:lnTo>
                  <a:pt x="163471" y="187874"/>
                </a:lnTo>
                <a:lnTo>
                  <a:pt x="171727" y="187396"/>
                </a:lnTo>
                <a:lnTo>
                  <a:pt x="180090" y="187078"/>
                </a:lnTo>
                <a:lnTo>
                  <a:pt x="187570" y="187819"/>
                </a:lnTo>
                <a:lnTo>
                  <a:pt x="194461" y="189265"/>
                </a:lnTo>
                <a:lnTo>
                  <a:pt x="200961" y="191181"/>
                </a:lnTo>
                <a:lnTo>
                  <a:pt x="210056" y="194364"/>
                </a:lnTo>
                <a:lnTo>
                  <a:pt x="232861" y="202980"/>
                </a:lnTo>
                <a:lnTo>
                  <a:pt x="241801" y="206992"/>
                </a:lnTo>
                <a:lnTo>
                  <a:pt x="248713" y="210620"/>
                </a:lnTo>
                <a:lnTo>
                  <a:pt x="254273" y="213991"/>
                </a:lnTo>
                <a:lnTo>
                  <a:pt x="259885" y="217190"/>
                </a:lnTo>
                <a:lnTo>
                  <a:pt x="271201" y="223285"/>
                </a:lnTo>
                <a:lnTo>
                  <a:pt x="280040" y="231709"/>
                </a:lnTo>
                <a:lnTo>
                  <a:pt x="287143" y="240851"/>
                </a:lnTo>
                <a:lnTo>
                  <a:pt x="293475" y="248088"/>
                </a:lnTo>
                <a:lnTo>
                  <a:pt x="302004" y="257020"/>
                </a:lnTo>
                <a:lnTo>
                  <a:pt x="310241" y="266388"/>
                </a:lnTo>
                <a:lnTo>
                  <a:pt x="313901" y="273726"/>
                </a:lnTo>
                <a:lnTo>
                  <a:pt x="315961" y="283212"/>
                </a:lnTo>
                <a:lnTo>
                  <a:pt x="316572" y="287504"/>
                </a:lnTo>
                <a:lnTo>
                  <a:pt x="316658" y="287154"/>
                </a:lnTo>
                <a:lnTo>
                  <a:pt x="316753" y="284225"/>
                </a:lnTo>
                <a:lnTo>
                  <a:pt x="315825" y="282111"/>
                </a:lnTo>
                <a:lnTo>
                  <a:pt x="310034" y="274413"/>
                </a:lnTo>
                <a:lnTo>
                  <a:pt x="308256" y="2721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65"/>
          <p:cNvSpPr/>
          <p:nvPr/>
        </p:nvSpPr>
        <p:spPr>
          <a:xfrm>
            <a:off x="5309234" y="5112843"/>
            <a:ext cx="60009" cy="304978"/>
          </a:xfrm>
          <a:custGeom>
            <a:avLst/>
            <a:gdLst/>
            <a:ahLst/>
            <a:cxnLst/>
            <a:rect l="0" t="0" r="0" b="0"/>
            <a:pathLst>
              <a:path w="60009" h="304978">
                <a:moveTo>
                  <a:pt x="0" y="4939"/>
                </a:moveTo>
                <a:lnTo>
                  <a:pt x="0" y="389"/>
                </a:lnTo>
                <a:lnTo>
                  <a:pt x="953" y="0"/>
                </a:lnTo>
                <a:lnTo>
                  <a:pt x="2541" y="694"/>
                </a:lnTo>
                <a:lnTo>
                  <a:pt x="4552" y="2109"/>
                </a:lnTo>
                <a:lnTo>
                  <a:pt x="5892" y="4005"/>
                </a:lnTo>
                <a:lnTo>
                  <a:pt x="7382" y="8651"/>
                </a:lnTo>
                <a:lnTo>
                  <a:pt x="10636" y="15034"/>
                </a:lnTo>
                <a:lnTo>
                  <a:pt x="21872" y="34826"/>
                </a:lnTo>
                <a:lnTo>
                  <a:pt x="26012" y="44866"/>
                </a:lnTo>
                <a:lnTo>
                  <a:pt x="28771" y="54417"/>
                </a:lnTo>
                <a:lnTo>
                  <a:pt x="30611" y="63642"/>
                </a:lnTo>
                <a:lnTo>
                  <a:pt x="35195" y="84052"/>
                </a:lnTo>
                <a:lnTo>
                  <a:pt x="37751" y="94829"/>
                </a:lnTo>
                <a:lnTo>
                  <a:pt x="40408" y="110585"/>
                </a:lnTo>
                <a:lnTo>
                  <a:pt x="45899" y="150953"/>
                </a:lnTo>
                <a:lnTo>
                  <a:pt x="48697" y="167052"/>
                </a:lnTo>
                <a:lnTo>
                  <a:pt x="51515" y="179689"/>
                </a:lnTo>
                <a:lnTo>
                  <a:pt x="54346" y="190019"/>
                </a:lnTo>
                <a:lnTo>
                  <a:pt x="56233" y="203573"/>
                </a:lnTo>
                <a:lnTo>
                  <a:pt x="57492" y="219277"/>
                </a:lnTo>
                <a:lnTo>
                  <a:pt x="58889" y="251648"/>
                </a:lnTo>
                <a:lnTo>
                  <a:pt x="60008" y="3049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66"/>
          <p:cNvSpPr/>
          <p:nvPr/>
        </p:nvSpPr>
        <p:spPr>
          <a:xfrm>
            <a:off x="5240654" y="5212079"/>
            <a:ext cx="360047" cy="94299"/>
          </a:xfrm>
          <a:custGeom>
            <a:avLst/>
            <a:gdLst/>
            <a:ahLst/>
            <a:cxnLst/>
            <a:rect l="0" t="0" r="0" b="0"/>
            <a:pathLst>
              <a:path w="360047" h="94299">
                <a:moveTo>
                  <a:pt x="0" y="94298"/>
                </a:moveTo>
                <a:lnTo>
                  <a:pt x="9103" y="89748"/>
                </a:lnTo>
                <a:lnTo>
                  <a:pt x="12736" y="87454"/>
                </a:lnTo>
                <a:lnTo>
                  <a:pt x="16111" y="84973"/>
                </a:lnTo>
                <a:lnTo>
                  <a:pt x="19313" y="82366"/>
                </a:lnTo>
                <a:lnTo>
                  <a:pt x="25258" y="79676"/>
                </a:lnTo>
                <a:lnTo>
                  <a:pt x="33032" y="76930"/>
                </a:lnTo>
                <a:lnTo>
                  <a:pt x="42024" y="74147"/>
                </a:lnTo>
                <a:lnTo>
                  <a:pt x="49923" y="71339"/>
                </a:lnTo>
                <a:lnTo>
                  <a:pt x="57095" y="68515"/>
                </a:lnTo>
                <a:lnTo>
                  <a:pt x="63781" y="65679"/>
                </a:lnTo>
                <a:lnTo>
                  <a:pt x="73954" y="61884"/>
                </a:lnTo>
                <a:lnTo>
                  <a:pt x="100496" y="52587"/>
                </a:lnTo>
                <a:lnTo>
                  <a:pt x="111765" y="48393"/>
                </a:lnTo>
                <a:lnTo>
                  <a:pt x="121183" y="44645"/>
                </a:lnTo>
                <a:lnTo>
                  <a:pt x="129366" y="41194"/>
                </a:lnTo>
                <a:lnTo>
                  <a:pt x="137680" y="37940"/>
                </a:lnTo>
                <a:lnTo>
                  <a:pt x="154536" y="31785"/>
                </a:lnTo>
                <a:lnTo>
                  <a:pt x="165889" y="28810"/>
                </a:lnTo>
                <a:lnTo>
                  <a:pt x="179173" y="25874"/>
                </a:lnTo>
                <a:lnTo>
                  <a:pt x="193744" y="22965"/>
                </a:lnTo>
                <a:lnTo>
                  <a:pt x="206315" y="21025"/>
                </a:lnTo>
                <a:lnTo>
                  <a:pt x="217554" y="19732"/>
                </a:lnTo>
                <a:lnTo>
                  <a:pt x="227904" y="18869"/>
                </a:lnTo>
                <a:lnTo>
                  <a:pt x="237661" y="17343"/>
                </a:lnTo>
                <a:lnTo>
                  <a:pt x="247023" y="15372"/>
                </a:lnTo>
                <a:lnTo>
                  <a:pt x="287132" y="5365"/>
                </a:lnTo>
                <a:lnTo>
                  <a:pt x="297149" y="3577"/>
                </a:lnTo>
                <a:lnTo>
                  <a:pt x="306684" y="2385"/>
                </a:lnTo>
                <a:lnTo>
                  <a:pt x="315899" y="1590"/>
                </a:lnTo>
                <a:lnTo>
                  <a:pt x="324900" y="1061"/>
                </a:lnTo>
                <a:lnTo>
                  <a:pt x="36004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67"/>
          <p:cNvSpPr/>
          <p:nvPr/>
        </p:nvSpPr>
        <p:spPr>
          <a:xfrm>
            <a:off x="5815012" y="4894897"/>
            <a:ext cx="25718" cy="282894"/>
          </a:xfrm>
          <a:custGeom>
            <a:avLst/>
            <a:gdLst/>
            <a:ahLst/>
            <a:cxnLst/>
            <a:rect l="0" t="0" r="0" b="0"/>
            <a:pathLst>
              <a:path w="25718" h="282894">
                <a:moveTo>
                  <a:pt x="0" y="0"/>
                </a:moveTo>
                <a:lnTo>
                  <a:pt x="0" y="9102"/>
                </a:lnTo>
                <a:lnTo>
                  <a:pt x="953" y="14640"/>
                </a:lnTo>
                <a:lnTo>
                  <a:pt x="2540" y="21190"/>
                </a:lnTo>
                <a:lnTo>
                  <a:pt x="4551" y="28414"/>
                </a:lnTo>
                <a:lnTo>
                  <a:pt x="5892" y="37993"/>
                </a:lnTo>
                <a:lnTo>
                  <a:pt x="6785" y="49141"/>
                </a:lnTo>
                <a:lnTo>
                  <a:pt x="7778" y="71370"/>
                </a:lnTo>
                <a:lnTo>
                  <a:pt x="8219" y="87600"/>
                </a:lnTo>
                <a:lnTo>
                  <a:pt x="7385" y="99358"/>
                </a:lnTo>
                <a:lnTo>
                  <a:pt x="5876" y="113863"/>
                </a:lnTo>
                <a:lnTo>
                  <a:pt x="3917" y="130202"/>
                </a:lnTo>
                <a:lnTo>
                  <a:pt x="3564" y="142999"/>
                </a:lnTo>
                <a:lnTo>
                  <a:pt x="4281" y="153435"/>
                </a:lnTo>
                <a:lnTo>
                  <a:pt x="5712" y="162297"/>
                </a:lnTo>
                <a:lnTo>
                  <a:pt x="12276" y="215729"/>
                </a:lnTo>
                <a:lnTo>
                  <a:pt x="14981" y="241294"/>
                </a:lnTo>
                <a:lnTo>
                  <a:pt x="15703" y="249445"/>
                </a:lnTo>
                <a:lnTo>
                  <a:pt x="17135" y="255832"/>
                </a:lnTo>
                <a:lnTo>
                  <a:pt x="19044" y="261042"/>
                </a:lnTo>
                <a:lnTo>
                  <a:pt x="25717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68"/>
          <p:cNvSpPr/>
          <p:nvPr/>
        </p:nvSpPr>
        <p:spPr>
          <a:xfrm>
            <a:off x="5612906" y="5237915"/>
            <a:ext cx="424992" cy="68463"/>
          </a:xfrm>
          <a:custGeom>
            <a:avLst/>
            <a:gdLst/>
            <a:ahLst/>
            <a:cxnLst/>
            <a:rect l="0" t="0" r="0" b="0"/>
            <a:pathLst>
              <a:path w="424992" h="68463">
                <a:moveTo>
                  <a:pt x="4939" y="68462"/>
                </a:moveTo>
                <a:lnTo>
                  <a:pt x="0" y="68462"/>
                </a:lnTo>
                <a:lnTo>
                  <a:pt x="16622" y="68462"/>
                </a:lnTo>
                <a:lnTo>
                  <a:pt x="19395" y="67510"/>
                </a:lnTo>
                <a:lnTo>
                  <a:pt x="22196" y="65922"/>
                </a:lnTo>
                <a:lnTo>
                  <a:pt x="25016" y="63912"/>
                </a:lnTo>
                <a:lnTo>
                  <a:pt x="28801" y="62571"/>
                </a:lnTo>
                <a:lnTo>
                  <a:pt x="38087" y="61081"/>
                </a:lnTo>
                <a:lnTo>
                  <a:pt x="46088" y="58779"/>
                </a:lnTo>
                <a:lnTo>
                  <a:pt x="56184" y="55339"/>
                </a:lnTo>
                <a:lnTo>
                  <a:pt x="67677" y="51141"/>
                </a:lnTo>
                <a:lnTo>
                  <a:pt x="78197" y="48342"/>
                </a:lnTo>
                <a:lnTo>
                  <a:pt x="88067" y="46476"/>
                </a:lnTo>
                <a:lnTo>
                  <a:pt x="97505" y="45233"/>
                </a:lnTo>
                <a:lnTo>
                  <a:pt x="109512" y="42498"/>
                </a:lnTo>
                <a:lnTo>
                  <a:pt x="123232" y="38770"/>
                </a:lnTo>
                <a:lnTo>
                  <a:pt x="150858" y="30501"/>
                </a:lnTo>
                <a:lnTo>
                  <a:pt x="172662" y="23651"/>
                </a:lnTo>
                <a:lnTo>
                  <a:pt x="194417" y="17431"/>
                </a:lnTo>
                <a:lnTo>
                  <a:pt x="205552" y="14439"/>
                </a:lnTo>
                <a:lnTo>
                  <a:pt x="215834" y="12444"/>
                </a:lnTo>
                <a:lnTo>
                  <a:pt x="225545" y="11114"/>
                </a:lnTo>
                <a:lnTo>
                  <a:pt x="307639" y="2914"/>
                </a:lnTo>
                <a:lnTo>
                  <a:pt x="324849" y="1903"/>
                </a:lnTo>
                <a:lnTo>
                  <a:pt x="364204" y="481"/>
                </a:lnTo>
                <a:lnTo>
                  <a:pt x="390470" y="59"/>
                </a:lnTo>
                <a:lnTo>
                  <a:pt x="399120" y="0"/>
                </a:lnTo>
                <a:lnTo>
                  <a:pt x="405839" y="913"/>
                </a:lnTo>
                <a:lnTo>
                  <a:pt x="411270" y="2475"/>
                </a:lnTo>
                <a:lnTo>
                  <a:pt x="424991" y="84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69"/>
          <p:cNvSpPr/>
          <p:nvPr/>
        </p:nvSpPr>
        <p:spPr>
          <a:xfrm>
            <a:off x="5634990" y="5332221"/>
            <a:ext cx="359996" cy="317057"/>
          </a:xfrm>
          <a:custGeom>
            <a:avLst/>
            <a:gdLst/>
            <a:ahLst/>
            <a:cxnLst/>
            <a:rect l="0" t="0" r="0" b="0"/>
            <a:pathLst>
              <a:path w="359996" h="317057">
                <a:moveTo>
                  <a:pt x="94297" y="77026"/>
                </a:moveTo>
                <a:lnTo>
                  <a:pt x="94297" y="72476"/>
                </a:lnTo>
                <a:lnTo>
                  <a:pt x="99377" y="65161"/>
                </a:lnTo>
                <a:lnTo>
                  <a:pt x="107032" y="56513"/>
                </a:lnTo>
                <a:lnTo>
                  <a:pt x="113610" y="49494"/>
                </a:lnTo>
                <a:lnTo>
                  <a:pt x="122248" y="43200"/>
                </a:lnTo>
                <a:lnTo>
                  <a:pt x="132437" y="37227"/>
                </a:lnTo>
                <a:lnTo>
                  <a:pt x="143316" y="31398"/>
                </a:lnTo>
                <a:lnTo>
                  <a:pt x="169252" y="18210"/>
                </a:lnTo>
                <a:lnTo>
                  <a:pt x="178557" y="14956"/>
                </a:lnTo>
                <a:lnTo>
                  <a:pt x="187618" y="12786"/>
                </a:lnTo>
                <a:lnTo>
                  <a:pt x="196516" y="11339"/>
                </a:lnTo>
                <a:lnTo>
                  <a:pt x="204353" y="9423"/>
                </a:lnTo>
                <a:lnTo>
                  <a:pt x="211483" y="7192"/>
                </a:lnTo>
                <a:lnTo>
                  <a:pt x="218141" y="4753"/>
                </a:lnTo>
                <a:lnTo>
                  <a:pt x="224484" y="3126"/>
                </a:lnTo>
                <a:lnTo>
                  <a:pt x="230619" y="2042"/>
                </a:lnTo>
                <a:lnTo>
                  <a:pt x="236614" y="1319"/>
                </a:lnTo>
                <a:lnTo>
                  <a:pt x="242515" y="837"/>
                </a:lnTo>
                <a:lnTo>
                  <a:pt x="248354" y="516"/>
                </a:lnTo>
                <a:lnTo>
                  <a:pt x="259921" y="159"/>
                </a:lnTo>
                <a:lnTo>
                  <a:pt x="271413" y="0"/>
                </a:lnTo>
                <a:lnTo>
                  <a:pt x="276192" y="911"/>
                </a:lnTo>
                <a:lnTo>
                  <a:pt x="284042" y="4462"/>
                </a:lnTo>
                <a:lnTo>
                  <a:pt x="293816" y="11817"/>
                </a:lnTo>
                <a:lnTo>
                  <a:pt x="302745" y="20028"/>
                </a:lnTo>
                <a:lnTo>
                  <a:pt x="303747" y="22835"/>
                </a:lnTo>
                <a:lnTo>
                  <a:pt x="303463" y="25658"/>
                </a:lnTo>
                <a:lnTo>
                  <a:pt x="302321" y="28494"/>
                </a:lnTo>
                <a:lnTo>
                  <a:pt x="301052" y="36724"/>
                </a:lnTo>
                <a:lnTo>
                  <a:pt x="300714" y="41585"/>
                </a:lnTo>
                <a:lnTo>
                  <a:pt x="298583" y="48636"/>
                </a:lnTo>
                <a:lnTo>
                  <a:pt x="295258" y="57147"/>
                </a:lnTo>
                <a:lnTo>
                  <a:pt x="291136" y="66631"/>
                </a:lnTo>
                <a:lnTo>
                  <a:pt x="285531" y="75811"/>
                </a:lnTo>
                <a:lnTo>
                  <a:pt x="278936" y="84789"/>
                </a:lnTo>
                <a:lnTo>
                  <a:pt x="271682" y="93631"/>
                </a:lnTo>
                <a:lnTo>
                  <a:pt x="263036" y="102384"/>
                </a:lnTo>
                <a:lnTo>
                  <a:pt x="253462" y="111076"/>
                </a:lnTo>
                <a:lnTo>
                  <a:pt x="235522" y="126449"/>
                </a:lnTo>
                <a:lnTo>
                  <a:pt x="217293" y="142895"/>
                </a:lnTo>
                <a:lnTo>
                  <a:pt x="217252" y="142847"/>
                </a:lnTo>
                <a:lnTo>
                  <a:pt x="219746" y="140252"/>
                </a:lnTo>
                <a:lnTo>
                  <a:pt x="226570" y="135924"/>
                </a:lnTo>
                <a:lnTo>
                  <a:pt x="235000" y="130826"/>
                </a:lnTo>
                <a:lnTo>
                  <a:pt x="245101" y="122600"/>
                </a:lnTo>
                <a:lnTo>
                  <a:pt x="255079" y="114131"/>
                </a:lnTo>
                <a:lnTo>
                  <a:pt x="264498" y="108439"/>
                </a:lnTo>
                <a:lnTo>
                  <a:pt x="272495" y="105275"/>
                </a:lnTo>
                <a:lnTo>
                  <a:pt x="280176" y="103868"/>
                </a:lnTo>
                <a:lnTo>
                  <a:pt x="289940" y="103244"/>
                </a:lnTo>
                <a:lnTo>
                  <a:pt x="298090" y="102966"/>
                </a:lnTo>
                <a:lnTo>
                  <a:pt x="311083" y="102787"/>
                </a:lnTo>
                <a:lnTo>
                  <a:pt x="329027" y="102757"/>
                </a:lnTo>
                <a:lnTo>
                  <a:pt x="334604" y="103705"/>
                </a:lnTo>
                <a:lnTo>
                  <a:pt x="343340" y="107298"/>
                </a:lnTo>
                <a:lnTo>
                  <a:pt x="353614" y="114677"/>
                </a:lnTo>
                <a:lnTo>
                  <a:pt x="355757" y="117367"/>
                </a:lnTo>
                <a:lnTo>
                  <a:pt x="357186" y="120112"/>
                </a:lnTo>
                <a:lnTo>
                  <a:pt x="358774" y="125703"/>
                </a:lnTo>
                <a:lnTo>
                  <a:pt x="359668" y="134206"/>
                </a:lnTo>
                <a:lnTo>
                  <a:pt x="359933" y="143710"/>
                </a:lnTo>
                <a:lnTo>
                  <a:pt x="359995" y="153018"/>
                </a:lnTo>
                <a:lnTo>
                  <a:pt x="359059" y="157216"/>
                </a:lnTo>
                <a:lnTo>
                  <a:pt x="355479" y="164418"/>
                </a:lnTo>
                <a:lnTo>
                  <a:pt x="350713" y="173335"/>
                </a:lnTo>
                <a:lnTo>
                  <a:pt x="335341" y="203682"/>
                </a:lnTo>
                <a:lnTo>
                  <a:pt x="330241" y="211946"/>
                </a:lnTo>
                <a:lnTo>
                  <a:pt x="324935" y="219360"/>
                </a:lnTo>
                <a:lnTo>
                  <a:pt x="319494" y="226208"/>
                </a:lnTo>
                <a:lnTo>
                  <a:pt x="313960" y="232678"/>
                </a:lnTo>
                <a:lnTo>
                  <a:pt x="308367" y="238897"/>
                </a:lnTo>
                <a:lnTo>
                  <a:pt x="302733" y="244947"/>
                </a:lnTo>
                <a:lnTo>
                  <a:pt x="297072" y="249934"/>
                </a:lnTo>
                <a:lnTo>
                  <a:pt x="291393" y="254210"/>
                </a:lnTo>
                <a:lnTo>
                  <a:pt x="285702" y="258014"/>
                </a:lnTo>
                <a:lnTo>
                  <a:pt x="280003" y="261502"/>
                </a:lnTo>
                <a:lnTo>
                  <a:pt x="274298" y="264780"/>
                </a:lnTo>
                <a:lnTo>
                  <a:pt x="268590" y="267918"/>
                </a:lnTo>
                <a:lnTo>
                  <a:pt x="262880" y="271915"/>
                </a:lnTo>
                <a:lnTo>
                  <a:pt x="257168" y="276484"/>
                </a:lnTo>
                <a:lnTo>
                  <a:pt x="251455" y="281436"/>
                </a:lnTo>
                <a:lnTo>
                  <a:pt x="245742" y="285689"/>
                </a:lnTo>
                <a:lnTo>
                  <a:pt x="240028" y="289478"/>
                </a:lnTo>
                <a:lnTo>
                  <a:pt x="234313" y="292955"/>
                </a:lnTo>
                <a:lnTo>
                  <a:pt x="225741" y="296226"/>
                </a:lnTo>
                <a:lnTo>
                  <a:pt x="215264" y="299360"/>
                </a:lnTo>
                <a:lnTo>
                  <a:pt x="203517" y="302401"/>
                </a:lnTo>
                <a:lnTo>
                  <a:pt x="193780" y="304429"/>
                </a:lnTo>
                <a:lnTo>
                  <a:pt x="185384" y="305780"/>
                </a:lnTo>
                <a:lnTo>
                  <a:pt x="177881" y="306681"/>
                </a:lnTo>
                <a:lnTo>
                  <a:pt x="168118" y="307282"/>
                </a:lnTo>
                <a:lnTo>
                  <a:pt x="144569" y="307950"/>
                </a:lnTo>
                <a:lnTo>
                  <a:pt x="134479" y="309080"/>
                </a:lnTo>
                <a:lnTo>
                  <a:pt x="125847" y="310786"/>
                </a:lnTo>
                <a:lnTo>
                  <a:pt x="118189" y="312876"/>
                </a:lnTo>
                <a:lnTo>
                  <a:pt x="107367" y="314270"/>
                </a:lnTo>
                <a:lnTo>
                  <a:pt x="94438" y="315199"/>
                </a:lnTo>
                <a:lnTo>
                  <a:pt x="80104" y="315817"/>
                </a:lnTo>
                <a:lnTo>
                  <a:pt x="48936" y="316506"/>
                </a:lnTo>
                <a:lnTo>
                  <a:pt x="0" y="3170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70"/>
          <p:cNvSpPr/>
          <p:nvPr/>
        </p:nvSpPr>
        <p:spPr>
          <a:xfrm>
            <a:off x="6300988" y="5212083"/>
            <a:ext cx="311268" cy="42860"/>
          </a:xfrm>
          <a:custGeom>
            <a:avLst/>
            <a:gdLst/>
            <a:ahLst/>
            <a:cxnLst/>
            <a:rect l="0" t="0" r="0" b="0"/>
            <a:pathLst>
              <a:path w="311268" h="42860">
                <a:moveTo>
                  <a:pt x="28374" y="42859"/>
                </a:moveTo>
                <a:lnTo>
                  <a:pt x="14721" y="33758"/>
                </a:lnTo>
                <a:lnTo>
                  <a:pt x="9747" y="31076"/>
                </a:lnTo>
                <a:lnTo>
                  <a:pt x="5479" y="29289"/>
                </a:lnTo>
                <a:lnTo>
                  <a:pt x="1681" y="28097"/>
                </a:lnTo>
                <a:lnTo>
                  <a:pt x="101" y="27303"/>
                </a:lnTo>
                <a:lnTo>
                  <a:pt x="0" y="26773"/>
                </a:lnTo>
                <a:lnTo>
                  <a:pt x="886" y="26420"/>
                </a:lnTo>
                <a:lnTo>
                  <a:pt x="6683" y="25924"/>
                </a:lnTo>
                <a:lnTo>
                  <a:pt x="11056" y="24901"/>
                </a:lnTo>
                <a:lnTo>
                  <a:pt x="16829" y="23267"/>
                </a:lnTo>
                <a:lnTo>
                  <a:pt x="23535" y="21225"/>
                </a:lnTo>
                <a:lnTo>
                  <a:pt x="29910" y="18912"/>
                </a:lnTo>
                <a:lnTo>
                  <a:pt x="36066" y="16417"/>
                </a:lnTo>
                <a:lnTo>
                  <a:pt x="42074" y="13801"/>
                </a:lnTo>
                <a:lnTo>
                  <a:pt x="47985" y="12057"/>
                </a:lnTo>
                <a:lnTo>
                  <a:pt x="53831" y="10894"/>
                </a:lnTo>
                <a:lnTo>
                  <a:pt x="59633" y="10119"/>
                </a:lnTo>
                <a:lnTo>
                  <a:pt x="78779" y="6718"/>
                </a:lnTo>
                <a:lnTo>
                  <a:pt x="90552" y="4478"/>
                </a:lnTo>
                <a:lnTo>
                  <a:pt x="101259" y="2984"/>
                </a:lnTo>
                <a:lnTo>
                  <a:pt x="111254" y="1988"/>
                </a:lnTo>
                <a:lnTo>
                  <a:pt x="120775" y="1325"/>
                </a:lnTo>
                <a:lnTo>
                  <a:pt x="136434" y="587"/>
                </a:lnTo>
                <a:lnTo>
                  <a:pt x="149743" y="259"/>
                </a:lnTo>
                <a:lnTo>
                  <a:pt x="254352" y="0"/>
                </a:lnTo>
                <a:lnTo>
                  <a:pt x="259989" y="951"/>
                </a:lnTo>
                <a:lnTo>
                  <a:pt x="264699" y="2538"/>
                </a:lnTo>
                <a:lnTo>
                  <a:pt x="268792" y="4548"/>
                </a:lnTo>
                <a:lnTo>
                  <a:pt x="272472" y="5889"/>
                </a:lnTo>
                <a:lnTo>
                  <a:pt x="275879" y="6782"/>
                </a:lnTo>
                <a:lnTo>
                  <a:pt x="283156" y="7775"/>
                </a:lnTo>
                <a:lnTo>
                  <a:pt x="287764" y="8040"/>
                </a:lnTo>
                <a:lnTo>
                  <a:pt x="311267" y="85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71"/>
          <p:cNvSpPr/>
          <p:nvPr/>
        </p:nvSpPr>
        <p:spPr>
          <a:xfrm>
            <a:off x="6826567" y="4852035"/>
            <a:ext cx="25718" cy="351473"/>
          </a:xfrm>
          <a:custGeom>
            <a:avLst/>
            <a:gdLst/>
            <a:ahLst/>
            <a:cxnLst/>
            <a:rect l="0" t="0" r="0" b="0"/>
            <a:pathLst>
              <a:path w="25718" h="351473">
                <a:moveTo>
                  <a:pt x="0" y="0"/>
                </a:moveTo>
                <a:lnTo>
                  <a:pt x="0" y="104014"/>
                </a:lnTo>
                <a:lnTo>
                  <a:pt x="953" y="133160"/>
                </a:lnTo>
                <a:lnTo>
                  <a:pt x="2540" y="159258"/>
                </a:lnTo>
                <a:lnTo>
                  <a:pt x="5891" y="201274"/>
                </a:lnTo>
                <a:lnTo>
                  <a:pt x="7381" y="226298"/>
                </a:lnTo>
                <a:lnTo>
                  <a:pt x="8731" y="235637"/>
                </a:lnTo>
                <a:lnTo>
                  <a:pt x="10583" y="243769"/>
                </a:lnTo>
                <a:lnTo>
                  <a:pt x="12770" y="251095"/>
                </a:lnTo>
                <a:lnTo>
                  <a:pt x="14229" y="259789"/>
                </a:lnTo>
                <a:lnTo>
                  <a:pt x="15201" y="269395"/>
                </a:lnTo>
                <a:lnTo>
                  <a:pt x="15849" y="279609"/>
                </a:lnTo>
                <a:lnTo>
                  <a:pt x="17233" y="287371"/>
                </a:lnTo>
                <a:lnTo>
                  <a:pt x="19109" y="293498"/>
                </a:lnTo>
                <a:lnTo>
                  <a:pt x="21312" y="298535"/>
                </a:lnTo>
                <a:lnTo>
                  <a:pt x="22780" y="302846"/>
                </a:lnTo>
                <a:lnTo>
                  <a:pt x="23759" y="306672"/>
                </a:lnTo>
                <a:lnTo>
                  <a:pt x="24412" y="310176"/>
                </a:lnTo>
                <a:lnTo>
                  <a:pt x="25138" y="316608"/>
                </a:lnTo>
                <a:lnTo>
                  <a:pt x="25546" y="325585"/>
                </a:lnTo>
                <a:lnTo>
                  <a:pt x="25717" y="3514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72"/>
          <p:cNvSpPr/>
          <p:nvPr/>
        </p:nvSpPr>
        <p:spPr>
          <a:xfrm>
            <a:off x="6706552" y="5229225"/>
            <a:ext cx="360046" cy="60008"/>
          </a:xfrm>
          <a:custGeom>
            <a:avLst/>
            <a:gdLst/>
            <a:ahLst/>
            <a:cxnLst/>
            <a:rect l="0" t="0" r="0" b="0"/>
            <a:pathLst>
              <a:path w="360046" h="60008">
                <a:moveTo>
                  <a:pt x="0" y="60007"/>
                </a:moveTo>
                <a:lnTo>
                  <a:pt x="9102" y="60007"/>
                </a:lnTo>
                <a:lnTo>
                  <a:pt x="13688" y="59055"/>
                </a:lnTo>
                <a:lnTo>
                  <a:pt x="18650" y="57467"/>
                </a:lnTo>
                <a:lnTo>
                  <a:pt x="23864" y="55457"/>
                </a:lnTo>
                <a:lnTo>
                  <a:pt x="29244" y="54116"/>
                </a:lnTo>
                <a:lnTo>
                  <a:pt x="40302" y="52626"/>
                </a:lnTo>
                <a:lnTo>
                  <a:pt x="45918" y="51277"/>
                </a:lnTo>
                <a:lnTo>
                  <a:pt x="51568" y="49424"/>
                </a:lnTo>
                <a:lnTo>
                  <a:pt x="57238" y="47237"/>
                </a:lnTo>
                <a:lnTo>
                  <a:pt x="63876" y="45778"/>
                </a:lnTo>
                <a:lnTo>
                  <a:pt x="71159" y="44806"/>
                </a:lnTo>
                <a:lnTo>
                  <a:pt x="78872" y="44159"/>
                </a:lnTo>
                <a:lnTo>
                  <a:pt x="85919" y="42774"/>
                </a:lnTo>
                <a:lnTo>
                  <a:pt x="92522" y="40899"/>
                </a:lnTo>
                <a:lnTo>
                  <a:pt x="98829" y="38696"/>
                </a:lnTo>
                <a:lnTo>
                  <a:pt x="110654" y="35322"/>
                </a:lnTo>
                <a:lnTo>
                  <a:pt x="144112" y="26494"/>
                </a:lnTo>
                <a:lnTo>
                  <a:pt x="210340" y="10813"/>
                </a:lnTo>
                <a:lnTo>
                  <a:pt x="227857" y="7209"/>
                </a:lnTo>
                <a:lnTo>
                  <a:pt x="241440" y="4805"/>
                </a:lnTo>
                <a:lnTo>
                  <a:pt x="252399" y="3203"/>
                </a:lnTo>
                <a:lnTo>
                  <a:pt x="261611" y="2135"/>
                </a:lnTo>
                <a:lnTo>
                  <a:pt x="269657" y="1424"/>
                </a:lnTo>
                <a:lnTo>
                  <a:pt x="276927" y="949"/>
                </a:lnTo>
                <a:lnTo>
                  <a:pt x="284631" y="633"/>
                </a:lnTo>
                <a:lnTo>
                  <a:pt x="292624" y="422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73"/>
          <p:cNvSpPr/>
          <p:nvPr/>
        </p:nvSpPr>
        <p:spPr>
          <a:xfrm>
            <a:off x="6779217" y="5349240"/>
            <a:ext cx="235728" cy="308598"/>
          </a:xfrm>
          <a:custGeom>
            <a:avLst/>
            <a:gdLst/>
            <a:ahLst/>
            <a:cxnLst/>
            <a:rect l="0" t="0" r="0" b="0"/>
            <a:pathLst>
              <a:path w="235728" h="308598">
                <a:moveTo>
                  <a:pt x="73067" y="0"/>
                </a:moveTo>
                <a:lnTo>
                  <a:pt x="59415" y="4551"/>
                </a:lnTo>
                <a:lnTo>
                  <a:pt x="55393" y="6843"/>
                </a:lnTo>
                <a:lnTo>
                  <a:pt x="52713" y="9325"/>
                </a:lnTo>
                <a:lnTo>
                  <a:pt x="46398" y="17368"/>
                </a:lnTo>
                <a:lnTo>
                  <a:pt x="43858" y="20150"/>
                </a:lnTo>
                <a:lnTo>
                  <a:pt x="42165" y="23911"/>
                </a:lnTo>
                <a:lnTo>
                  <a:pt x="40283" y="33169"/>
                </a:lnTo>
                <a:lnTo>
                  <a:pt x="36924" y="44973"/>
                </a:lnTo>
                <a:lnTo>
                  <a:pt x="25571" y="80948"/>
                </a:lnTo>
                <a:lnTo>
                  <a:pt x="20448" y="95875"/>
                </a:lnTo>
                <a:lnTo>
                  <a:pt x="16081" y="107732"/>
                </a:lnTo>
                <a:lnTo>
                  <a:pt x="12217" y="117541"/>
                </a:lnTo>
                <a:lnTo>
                  <a:pt x="9640" y="125986"/>
                </a:lnTo>
                <a:lnTo>
                  <a:pt x="7922" y="133520"/>
                </a:lnTo>
                <a:lnTo>
                  <a:pt x="5062" y="151735"/>
                </a:lnTo>
                <a:lnTo>
                  <a:pt x="615" y="182055"/>
                </a:lnTo>
                <a:lnTo>
                  <a:pt x="0" y="194712"/>
                </a:lnTo>
                <a:lnTo>
                  <a:pt x="544" y="205056"/>
                </a:lnTo>
                <a:lnTo>
                  <a:pt x="1859" y="213856"/>
                </a:lnTo>
                <a:lnTo>
                  <a:pt x="3688" y="222581"/>
                </a:lnTo>
                <a:lnTo>
                  <a:pt x="5859" y="231255"/>
                </a:lnTo>
                <a:lnTo>
                  <a:pt x="8260" y="239895"/>
                </a:lnTo>
                <a:lnTo>
                  <a:pt x="9860" y="247559"/>
                </a:lnTo>
                <a:lnTo>
                  <a:pt x="10926" y="254575"/>
                </a:lnTo>
                <a:lnTo>
                  <a:pt x="11638" y="261156"/>
                </a:lnTo>
                <a:lnTo>
                  <a:pt x="13064" y="266497"/>
                </a:lnTo>
                <a:lnTo>
                  <a:pt x="17189" y="274970"/>
                </a:lnTo>
                <a:lnTo>
                  <a:pt x="22198" y="281911"/>
                </a:lnTo>
                <a:lnTo>
                  <a:pt x="27599" y="288172"/>
                </a:lnTo>
                <a:lnTo>
                  <a:pt x="33174" y="294128"/>
                </a:lnTo>
                <a:lnTo>
                  <a:pt x="41668" y="302837"/>
                </a:lnTo>
                <a:lnTo>
                  <a:pt x="44515" y="304761"/>
                </a:lnTo>
                <a:lnTo>
                  <a:pt x="50218" y="306899"/>
                </a:lnTo>
                <a:lnTo>
                  <a:pt x="55927" y="307849"/>
                </a:lnTo>
                <a:lnTo>
                  <a:pt x="62592" y="308272"/>
                </a:lnTo>
                <a:lnTo>
                  <a:pt x="71905" y="308460"/>
                </a:lnTo>
                <a:lnTo>
                  <a:pt x="100097" y="308597"/>
                </a:lnTo>
                <a:lnTo>
                  <a:pt x="104423" y="307648"/>
                </a:lnTo>
                <a:lnTo>
                  <a:pt x="109212" y="306064"/>
                </a:lnTo>
                <a:lnTo>
                  <a:pt x="114308" y="304055"/>
                </a:lnTo>
                <a:lnTo>
                  <a:pt x="119612" y="301763"/>
                </a:lnTo>
                <a:lnTo>
                  <a:pt x="130583" y="296677"/>
                </a:lnTo>
                <a:lnTo>
                  <a:pt x="137129" y="292082"/>
                </a:lnTo>
                <a:lnTo>
                  <a:pt x="144351" y="286161"/>
                </a:lnTo>
                <a:lnTo>
                  <a:pt x="152022" y="279357"/>
                </a:lnTo>
                <a:lnTo>
                  <a:pt x="168166" y="264176"/>
                </a:lnTo>
                <a:lnTo>
                  <a:pt x="176472" y="256127"/>
                </a:lnTo>
                <a:lnTo>
                  <a:pt x="182961" y="248857"/>
                </a:lnTo>
                <a:lnTo>
                  <a:pt x="188240" y="242104"/>
                </a:lnTo>
                <a:lnTo>
                  <a:pt x="192711" y="235697"/>
                </a:lnTo>
                <a:lnTo>
                  <a:pt x="212658" y="208478"/>
                </a:lnTo>
                <a:lnTo>
                  <a:pt x="218515" y="199945"/>
                </a:lnTo>
                <a:lnTo>
                  <a:pt x="223373" y="192352"/>
                </a:lnTo>
                <a:lnTo>
                  <a:pt x="227563" y="185384"/>
                </a:lnTo>
                <a:lnTo>
                  <a:pt x="230358" y="178834"/>
                </a:lnTo>
                <a:lnTo>
                  <a:pt x="232220" y="172563"/>
                </a:lnTo>
                <a:lnTo>
                  <a:pt x="233461" y="166477"/>
                </a:lnTo>
                <a:lnTo>
                  <a:pt x="234289" y="158610"/>
                </a:lnTo>
                <a:lnTo>
                  <a:pt x="234841" y="149555"/>
                </a:lnTo>
                <a:lnTo>
                  <a:pt x="235618" y="126227"/>
                </a:lnTo>
                <a:lnTo>
                  <a:pt x="235727" y="121299"/>
                </a:lnTo>
                <a:lnTo>
                  <a:pt x="233895" y="116108"/>
                </a:lnTo>
                <a:lnTo>
                  <a:pt x="230769" y="110743"/>
                </a:lnTo>
                <a:lnTo>
                  <a:pt x="226779" y="105261"/>
                </a:lnTo>
                <a:lnTo>
                  <a:pt x="222214" y="101607"/>
                </a:lnTo>
                <a:lnTo>
                  <a:pt x="217266" y="99170"/>
                </a:lnTo>
                <a:lnTo>
                  <a:pt x="212063" y="97546"/>
                </a:lnTo>
                <a:lnTo>
                  <a:pt x="207641" y="96463"/>
                </a:lnTo>
                <a:lnTo>
                  <a:pt x="203741" y="95741"/>
                </a:lnTo>
                <a:lnTo>
                  <a:pt x="200188" y="95259"/>
                </a:lnTo>
                <a:lnTo>
                  <a:pt x="194962" y="95891"/>
                </a:lnTo>
                <a:lnTo>
                  <a:pt x="188621" y="97265"/>
                </a:lnTo>
                <a:lnTo>
                  <a:pt x="181535" y="99133"/>
                </a:lnTo>
                <a:lnTo>
                  <a:pt x="174907" y="102284"/>
                </a:lnTo>
                <a:lnTo>
                  <a:pt x="168583" y="106289"/>
                </a:lnTo>
                <a:lnTo>
                  <a:pt x="162462" y="110864"/>
                </a:lnTo>
                <a:lnTo>
                  <a:pt x="157428" y="114867"/>
                </a:lnTo>
                <a:lnTo>
                  <a:pt x="153121" y="118488"/>
                </a:lnTo>
                <a:lnTo>
                  <a:pt x="149297" y="121854"/>
                </a:lnTo>
                <a:lnTo>
                  <a:pt x="143889" y="127909"/>
                </a:lnTo>
                <a:lnTo>
                  <a:pt x="137427" y="135755"/>
                </a:lnTo>
                <a:lnTo>
                  <a:pt x="130262" y="144795"/>
                </a:lnTo>
                <a:lnTo>
                  <a:pt x="124532" y="154633"/>
                </a:lnTo>
                <a:lnTo>
                  <a:pt x="119760" y="165001"/>
                </a:lnTo>
                <a:lnTo>
                  <a:pt x="115625" y="175723"/>
                </a:lnTo>
                <a:lnTo>
                  <a:pt x="112870" y="183823"/>
                </a:lnTo>
                <a:lnTo>
                  <a:pt x="111032" y="190176"/>
                </a:lnTo>
                <a:lnTo>
                  <a:pt x="109808" y="195364"/>
                </a:lnTo>
                <a:lnTo>
                  <a:pt x="108038" y="201680"/>
                </a:lnTo>
                <a:lnTo>
                  <a:pt x="103533" y="216318"/>
                </a:lnTo>
                <a:lnTo>
                  <a:pt x="102903" y="224222"/>
                </a:lnTo>
                <a:lnTo>
                  <a:pt x="103435" y="232349"/>
                </a:lnTo>
                <a:lnTo>
                  <a:pt x="104742" y="240624"/>
                </a:lnTo>
                <a:lnTo>
                  <a:pt x="106567" y="248998"/>
                </a:lnTo>
                <a:lnTo>
                  <a:pt x="108735" y="257439"/>
                </a:lnTo>
                <a:lnTo>
                  <a:pt x="111133" y="265923"/>
                </a:lnTo>
                <a:lnTo>
                  <a:pt x="112732" y="272532"/>
                </a:lnTo>
                <a:lnTo>
                  <a:pt x="113798" y="277890"/>
                </a:lnTo>
                <a:lnTo>
                  <a:pt x="114509" y="282415"/>
                </a:lnTo>
                <a:lnTo>
                  <a:pt x="115935" y="285432"/>
                </a:lnTo>
                <a:lnTo>
                  <a:pt x="117838" y="287443"/>
                </a:lnTo>
                <a:lnTo>
                  <a:pt x="120060" y="288783"/>
                </a:lnTo>
                <a:lnTo>
                  <a:pt x="121541" y="290630"/>
                </a:lnTo>
                <a:lnTo>
                  <a:pt x="122529" y="292813"/>
                </a:lnTo>
                <a:lnTo>
                  <a:pt x="124502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74"/>
          <p:cNvSpPr/>
          <p:nvPr/>
        </p:nvSpPr>
        <p:spPr>
          <a:xfrm>
            <a:off x="4726304" y="4834890"/>
            <a:ext cx="325756" cy="1011556"/>
          </a:xfrm>
          <a:custGeom>
            <a:avLst/>
            <a:gdLst/>
            <a:ahLst/>
            <a:cxnLst/>
            <a:rect l="0" t="0" r="0" b="0"/>
            <a:pathLst>
              <a:path w="325756" h="1011556">
                <a:moveTo>
                  <a:pt x="325755" y="0"/>
                </a:moveTo>
                <a:lnTo>
                  <a:pt x="281785" y="0"/>
                </a:lnTo>
                <a:lnTo>
                  <a:pt x="272558" y="2540"/>
                </a:lnTo>
                <a:lnTo>
                  <a:pt x="267430" y="4551"/>
                </a:lnTo>
                <a:lnTo>
                  <a:pt x="263060" y="7796"/>
                </a:lnTo>
                <a:lnTo>
                  <a:pt x="255663" y="16482"/>
                </a:lnTo>
                <a:lnTo>
                  <a:pt x="246661" y="24153"/>
                </a:lnTo>
                <a:lnTo>
                  <a:pt x="241593" y="27532"/>
                </a:lnTo>
                <a:lnTo>
                  <a:pt x="233423" y="36366"/>
                </a:lnTo>
                <a:lnTo>
                  <a:pt x="224711" y="49500"/>
                </a:lnTo>
                <a:lnTo>
                  <a:pt x="211314" y="71212"/>
                </a:lnTo>
                <a:lnTo>
                  <a:pt x="204694" y="84622"/>
                </a:lnTo>
                <a:lnTo>
                  <a:pt x="198376" y="99277"/>
                </a:lnTo>
                <a:lnTo>
                  <a:pt x="192258" y="114762"/>
                </a:lnTo>
                <a:lnTo>
                  <a:pt x="186274" y="131753"/>
                </a:lnTo>
                <a:lnTo>
                  <a:pt x="161784" y="208332"/>
                </a:lnTo>
                <a:lnTo>
                  <a:pt x="155090" y="233879"/>
                </a:lnTo>
                <a:lnTo>
                  <a:pt x="138480" y="307289"/>
                </a:lnTo>
                <a:lnTo>
                  <a:pt x="105593" y="466910"/>
                </a:lnTo>
                <a:lnTo>
                  <a:pt x="70586" y="652085"/>
                </a:lnTo>
                <a:lnTo>
                  <a:pt x="67060" y="671895"/>
                </a:lnTo>
                <a:lnTo>
                  <a:pt x="64709" y="688913"/>
                </a:lnTo>
                <a:lnTo>
                  <a:pt x="62098" y="717981"/>
                </a:lnTo>
                <a:lnTo>
                  <a:pt x="60937" y="746140"/>
                </a:lnTo>
                <a:lnTo>
                  <a:pt x="59468" y="772625"/>
                </a:lnTo>
                <a:lnTo>
                  <a:pt x="50765" y="825611"/>
                </a:lnTo>
                <a:lnTo>
                  <a:pt x="48131" y="844730"/>
                </a:lnTo>
                <a:lnTo>
                  <a:pt x="42664" y="873593"/>
                </a:lnTo>
                <a:lnTo>
                  <a:pt x="37060" y="897851"/>
                </a:lnTo>
                <a:lnTo>
                  <a:pt x="31394" y="924508"/>
                </a:lnTo>
                <a:lnTo>
                  <a:pt x="25886" y="960846"/>
                </a:lnTo>
                <a:lnTo>
                  <a:pt x="19207" y="984148"/>
                </a:lnTo>
                <a:lnTo>
                  <a:pt x="13934" y="993976"/>
                </a:lnTo>
                <a:lnTo>
                  <a:pt x="8415" y="1001520"/>
                </a:lnTo>
                <a:lnTo>
                  <a:pt x="0" y="10115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75"/>
          <p:cNvSpPr/>
          <p:nvPr/>
        </p:nvSpPr>
        <p:spPr>
          <a:xfrm>
            <a:off x="4014787" y="5032206"/>
            <a:ext cx="308459" cy="334166"/>
          </a:xfrm>
          <a:custGeom>
            <a:avLst/>
            <a:gdLst/>
            <a:ahLst/>
            <a:cxnLst/>
            <a:rect l="0" t="0" r="0" b="0"/>
            <a:pathLst>
              <a:path w="308459" h="334166">
                <a:moveTo>
                  <a:pt x="128588" y="102721"/>
                </a:moveTo>
                <a:lnTo>
                  <a:pt x="121206" y="87959"/>
                </a:lnTo>
                <a:lnTo>
                  <a:pt x="121762" y="86212"/>
                </a:lnTo>
                <a:lnTo>
                  <a:pt x="126142" y="79203"/>
                </a:lnTo>
                <a:lnTo>
                  <a:pt x="127500" y="73854"/>
                </a:lnTo>
                <a:lnTo>
                  <a:pt x="130720" y="69189"/>
                </a:lnTo>
                <a:lnTo>
                  <a:pt x="135724" y="63221"/>
                </a:lnTo>
                <a:lnTo>
                  <a:pt x="141918" y="56386"/>
                </a:lnTo>
                <a:lnTo>
                  <a:pt x="147952" y="50875"/>
                </a:lnTo>
                <a:lnTo>
                  <a:pt x="153880" y="46250"/>
                </a:lnTo>
                <a:lnTo>
                  <a:pt x="159736" y="42214"/>
                </a:lnTo>
                <a:lnTo>
                  <a:pt x="165546" y="38570"/>
                </a:lnTo>
                <a:lnTo>
                  <a:pt x="171324" y="35189"/>
                </a:lnTo>
                <a:lnTo>
                  <a:pt x="177081" y="31982"/>
                </a:lnTo>
                <a:lnTo>
                  <a:pt x="188558" y="25879"/>
                </a:lnTo>
                <a:lnTo>
                  <a:pt x="194285" y="22918"/>
                </a:lnTo>
                <a:lnTo>
                  <a:pt x="203189" y="17088"/>
                </a:lnTo>
                <a:lnTo>
                  <a:pt x="211274" y="11322"/>
                </a:lnTo>
                <a:lnTo>
                  <a:pt x="216096" y="8451"/>
                </a:lnTo>
                <a:lnTo>
                  <a:pt x="221217" y="5584"/>
                </a:lnTo>
                <a:lnTo>
                  <a:pt x="226535" y="3673"/>
                </a:lnTo>
                <a:lnTo>
                  <a:pt x="231986" y="2399"/>
                </a:lnTo>
                <a:lnTo>
                  <a:pt x="237525" y="1550"/>
                </a:lnTo>
                <a:lnTo>
                  <a:pt x="246219" y="606"/>
                </a:lnTo>
                <a:lnTo>
                  <a:pt x="253258" y="186"/>
                </a:lnTo>
                <a:lnTo>
                  <a:pt x="259562" y="0"/>
                </a:lnTo>
                <a:lnTo>
                  <a:pt x="262576" y="1856"/>
                </a:lnTo>
                <a:lnTo>
                  <a:pt x="268466" y="8997"/>
                </a:lnTo>
                <a:lnTo>
                  <a:pt x="269465" y="14521"/>
                </a:lnTo>
                <a:lnTo>
                  <a:pt x="269178" y="21061"/>
                </a:lnTo>
                <a:lnTo>
                  <a:pt x="268034" y="28278"/>
                </a:lnTo>
                <a:lnTo>
                  <a:pt x="266320" y="35948"/>
                </a:lnTo>
                <a:lnTo>
                  <a:pt x="264224" y="43918"/>
                </a:lnTo>
                <a:lnTo>
                  <a:pt x="261874" y="52089"/>
                </a:lnTo>
                <a:lnTo>
                  <a:pt x="257450" y="62299"/>
                </a:lnTo>
                <a:lnTo>
                  <a:pt x="251644" y="73868"/>
                </a:lnTo>
                <a:lnTo>
                  <a:pt x="244915" y="86343"/>
                </a:lnTo>
                <a:lnTo>
                  <a:pt x="239476" y="97518"/>
                </a:lnTo>
                <a:lnTo>
                  <a:pt x="234899" y="107825"/>
                </a:lnTo>
                <a:lnTo>
                  <a:pt x="230894" y="117554"/>
                </a:lnTo>
                <a:lnTo>
                  <a:pt x="226320" y="125945"/>
                </a:lnTo>
                <a:lnTo>
                  <a:pt x="221364" y="133443"/>
                </a:lnTo>
                <a:lnTo>
                  <a:pt x="216156" y="140348"/>
                </a:lnTo>
                <a:lnTo>
                  <a:pt x="210779" y="146856"/>
                </a:lnTo>
                <a:lnTo>
                  <a:pt x="205289" y="153099"/>
                </a:lnTo>
                <a:lnTo>
                  <a:pt x="195062" y="164164"/>
                </a:lnTo>
                <a:lnTo>
                  <a:pt x="183949" y="175748"/>
                </a:lnTo>
                <a:lnTo>
                  <a:pt x="177640" y="182167"/>
                </a:lnTo>
                <a:lnTo>
                  <a:pt x="169121" y="188195"/>
                </a:lnTo>
                <a:lnTo>
                  <a:pt x="164182" y="191137"/>
                </a:lnTo>
                <a:lnTo>
                  <a:pt x="160890" y="192145"/>
                </a:lnTo>
                <a:lnTo>
                  <a:pt x="158695" y="191864"/>
                </a:lnTo>
                <a:lnTo>
                  <a:pt x="157232" y="190725"/>
                </a:lnTo>
                <a:lnTo>
                  <a:pt x="157209" y="189013"/>
                </a:lnTo>
                <a:lnTo>
                  <a:pt x="158146" y="186919"/>
                </a:lnTo>
                <a:lnTo>
                  <a:pt x="159723" y="184570"/>
                </a:lnTo>
                <a:lnTo>
                  <a:pt x="161727" y="183005"/>
                </a:lnTo>
                <a:lnTo>
                  <a:pt x="164016" y="181961"/>
                </a:lnTo>
                <a:lnTo>
                  <a:pt x="170051" y="179849"/>
                </a:lnTo>
                <a:lnTo>
                  <a:pt x="179083" y="175735"/>
                </a:lnTo>
                <a:lnTo>
                  <a:pt x="186908" y="170732"/>
                </a:lnTo>
                <a:lnTo>
                  <a:pt x="194513" y="165333"/>
                </a:lnTo>
                <a:lnTo>
                  <a:pt x="199208" y="162560"/>
                </a:lnTo>
                <a:lnTo>
                  <a:pt x="204243" y="159759"/>
                </a:lnTo>
                <a:lnTo>
                  <a:pt x="214917" y="154106"/>
                </a:lnTo>
                <a:lnTo>
                  <a:pt x="220430" y="151265"/>
                </a:lnTo>
                <a:lnTo>
                  <a:pt x="226011" y="149372"/>
                </a:lnTo>
                <a:lnTo>
                  <a:pt x="231637" y="148109"/>
                </a:lnTo>
                <a:lnTo>
                  <a:pt x="237292" y="147267"/>
                </a:lnTo>
                <a:lnTo>
                  <a:pt x="242967" y="146706"/>
                </a:lnTo>
                <a:lnTo>
                  <a:pt x="248656" y="146332"/>
                </a:lnTo>
                <a:lnTo>
                  <a:pt x="254353" y="146083"/>
                </a:lnTo>
                <a:lnTo>
                  <a:pt x="260056" y="146868"/>
                </a:lnTo>
                <a:lnTo>
                  <a:pt x="265763" y="148345"/>
                </a:lnTo>
                <a:lnTo>
                  <a:pt x="271473" y="150282"/>
                </a:lnTo>
                <a:lnTo>
                  <a:pt x="280357" y="152435"/>
                </a:lnTo>
                <a:lnTo>
                  <a:pt x="284060" y="153008"/>
                </a:lnTo>
                <a:lnTo>
                  <a:pt x="290714" y="156186"/>
                </a:lnTo>
                <a:lnTo>
                  <a:pt x="299815" y="163330"/>
                </a:lnTo>
                <a:lnTo>
                  <a:pt x="302747" y="165987"/>
                </a:lnTo>
                <a:lnTo>
                  <a:pt x="304701" y="168711"/>
                </a:lnTo>
                <a:lnTo>
                  <a:pt x="306873" y="174277"/>
                </a:lnTo>
                <a:lnTo>
                  <a:pt x="307838" y="182467"/>
                </a:lnTo>
                <a:lnTo>
                  <a:pt x="308267" y="192456"/>
                </a:lnTo>
                <a:lnTo>
                  <a:pt x="308458" y="203246"/>
                </a:lnTo>
                <a:lnTo>
                  <a:pt x="307556" y="208790"/>
                </a:lnTo>
                <a:lnTo>
                  <a:pt x="306002" y="214391"/>
                </a:lnTo>
                <a:lnTo>
                  <a:pt x="304014" y="220031"/>
                </a:lnTo>
                <a:lnTo>
                  <a:pt x="301736" y="225695"/>
                </a:lnTo>
                <a:lnTo>
                  <a:pt x="299265" y="231376"/>
                </a:lnTo>
                <a:lnTo>
                  <a:pt x="296665" y="237069"/>
                </a:lnTo>
                <a:lnTo>
                  <a:pt x="291122" y="244674"/>
                </a:lnTo>
                <a:lnTo>
                  <a:pt x="283616" y="253553"/>
                </a:lnTo>
                <a:lnTo>
                  <a:pt x="274802" y="263284"/>
                </a:lnTo>
                <a:lnTo>
                  <a:pt x="265116" y="272628"/>
                </a:lnTo>
                <a:lnTo>
                  <a:pt x="254849" y="281715"/>
                </a:lnTo>
                <a:lnTo>
                  <a:pt x="244195" y="290630"/>
                </a:lnTo>
                <a:lnTo>
                  <a:pt x="235186" y="297526"/>
                </a:lnTo>
                <a:lnTo>
                  <a:pt x="227276" y="303077"/>
                </a:lnTo>
                <a:lnTo>
                  <a:pt x="220097" y="307728"/>
                </a:lnTo>
                <a:lnTo>
                  <a:pt x="213407" y="311783"/>
                </a:lnTo>
                <a:lnTo>
                  <a:pt x="207041" y="315438"/>
                </a:lnTo>
                <a:lnTo>
                  <a:pt x="200892" y="318828"/>
                </a:lnTo>
                <a:lnTo>
                  <a:pt x="193935" y="322040"/>
                </a:lnTo>
                <a:lnTo>
                  <a:pt x="186440" y="325134"/>
                </a:lnTo>
                <a:lnTo>
                  <a:pt x="178586" y="328148"/>
                </a:lnTo>
                <a:lnTo>
                  <a:pt x="170492" y="330159"/>
                </a:lnTo>
                <a:lnTo>
                  <a:pt x="162239" y="331499"/>
                </a:lnTo>
                <a:lnTo>
                  <a:pt x="153879" y="332392"/>
                </a:lnTo>
                <a:lnTo>
                  <a:pt x="146401" y="332988"/>
                </a:lnTo>
                <a:lnTo>
                  <a:pt x="139511" y="333385"/>
                </a:lnTo>
                <a:lnTo>
                  <a:pt x="133012" y="333650"/>
                </a:lnTo>
                <a:lnTo>
                  <a:pt x="118171" y="333943"/>
                </a:lnTo>
                <a:lnTo>
                  <a:pt x="65560" y="334165"/>
                </a:lnTo>
                <a:lnTo>
                  <a:pt x="57041" y="333217"/>
                </a:lnTo>
                <a:lnTo>
                  <a:pt x="50410" y="331633"/>
                </a:lnTo>
                <a:lnTo>
                  <a:pt x="45037" y="329624"/>
                </a:lnTo>
                <a:lnTo>
                  <a:pt x="39550" y="328285"/>
                </a:lnTo>
                <a:lnTo>
                  <a:pt x="33987" y="327392"/>
                </a:lnTo>
                <a:lnTo>
                  <a:pt x="28372" y="326796"/>
                </a:lnTo>
                <a:lnTo>
                  <a:pt x="22725" y="326400"/>
                </a:lnTo>
                <a:lnTo>
                  <a:pt x="17055" y="326135"/>
                </a:lnTo>
                <a:lnTo>
                  <a:pt x="0" y="3256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76"/>
          <p:cNvSpPr/>
          <p:nvPr/>
        </p:nvSpPr>
        <p:spPr>
          <a:xfrm>
            <a:off x="3911917" y="5443571"/>
            <a:ext cx="462916" cy="34257"/>
          </a:xfrm>
          <a:custGeom>
            <a:avLst/>
            <a:gdLst/>
            <a:ahLst/>
            <a:cxnLst/>
            <a:rect l="0" t="0" r="0" b="0"/>
            <a:pathLst>
              <a:path w="462916" h="34257">
                <a:moveTo>
                  <a:pt x="0" y="34256"/>
                </a:moveTo>
                <a:lnTo>
                  <a:pt x="18203" y="34256"/>
                </a:lnTo>
                <a:lnTo>
                  <a:pt x="24518" y="33304"/>
                </a:lnTo>
                <a:lnTo>
                  <a:pt x="29680" y="31716"/>
                </a:lnTo>
                <a:lnTo>
                  <a:pt x="34074" y="29706"/>
                </a:lnTo>
                <a:lnTo>
                  <a:pt x="40814" y="28365"/>
                </a:lnTo>
                <a:lnTo>
                  <a:pt x="49117" y="27471"/>
                </a:lnTo>
                <a:lnTo>
                  <a:pt x="58462" y="26875"/>
                </a:lnTo>
                <a:lnTo>
                  <a:pt x="67550" y="25526"/>
                </a:lnTo>
                <a:lnTo>
                  <a:pt x="76465" y="23673"/>
                </a:lnTo>
                <a:lnTo>
                  <a:pt x="85267" y="21486"/>
                </a:lnTo>
                <a:lnTo>
                  <a:pt x="93040" y="20028"/>
                </a:lnTo>
                <a:lnTo>
                  <a:pt x="100127" y="19056"/>
                </a:lnTo>
                <a:lnTo>
                  <a:pt x="106756" y="18408"/>
                </a:lnTo>
                <a:lnTo>
                  <a:pt x="114033" y="17023"/>
                </a:lnTo>
                <a:lnTo>
                  <a:pt x="121742" y="15147"/>
                </a:lnTo>
                <a:lnTo>
                  <a:pt x="129739" y="12945"/>
                </a:lnTo>
                <a:lnTo>
                  <a:pt x="137928" y="11476"/>
                </a:lnTo>
                <a:lnTo>
                  <a:pt x="146244" y="10497"/>
                </a:lnTo>
                <a:lnTo>
                  <a:pt x="154647" y="9844"/>
                </a:lnTo>
                <a:lnTo>
                  <a:pt x="163105" y="8457"/>
                </a:lnTo>
                <a:lnTo>
                  <a:pt x="171602" y="6579"/>
                </a:lnTo>
                <a:lnTo>
                  <a:pt x="180123" y="4375"/>
                </a:lnTo>
                <a:lnTo>
                  <a:pt x="188662" y="2905"/>
                </a:lnTo>
                <a:lnTo>
                  <a:pt x="197212" y="1926"/>
                </a:lnTo>
                <a:lnTo>
                  <a:pt x="205770" y="1273"/>
                </a:lnTo>
                <a:lnTo>
                  <a:pt x="215285" y="837"/>
                </a:lnTo>
                <a:lnTo>
                  <a:pt x="236017" y="353"/>
                </a:lnTo>
                <a:lnTo>
                  <a:pt x="291113" y="0"/>
                </a:lnTo>
                <a:lnTo>
                  <a:pt x="302661" y="942"/>
                </a:lnTo>
                <a:lnTo>
                  <a:pt x="316074" y="2522"/>
                </a:lnTo>
                <a:lnTo>
                  <a:pt x="330730" y="4527"/>
                </a:lnTo>
                <a:lnTo>
                  <a:pt x="342407" y="6817"/>
                </a:lnTo>
                <a:lnTo>
                  <a:pt x="352096" y="9296"/>
                </a:lnTo>
                <a:lnTo>
                  <a:pt x="360461" y="11901"/>
                </a:lnTo>
                <a:lnTo>
                  <a:pt x="367942" y="13637"/>
                </a:lnTo>
                <a:lnTo>
                  <a:pt x="374835" y="14795"/>
                </a:lnTo>
                <a:lnTo>
                  <a:pt x="381335" y="15568"/>
                </a:lnTo>
                <a:lnTo>
                  <a:pt x="387573" y="17035"/>
                </a:lnTo>
                <a:lnTo>
                  <a:pt x="393637" y="18965"/>
                </a:lnTo>
                <a:lnTo>
                  <a:pt x="399585" y="21204"/>
                </a:lnTo>
                <a:lnTo>
                  <a:pt x="404502" y="22698"/>
                </a:lnTo>
                <a:lnTo>
                  <a:pt x="408734" y="23693"/>
                </a:lnTo>
                <a:lnTo>
                  <a:pt x="412507" y="24357"/>
                </a:lnTo>
                <a:lnTo>
                  <a:pt x="417879" y="25752"/>
                </a:lnTo>
                <a:lnTo>
                  <a:pt x="424319" y="27634"/>
                </a:lnTo>
                <a:lnTo>
                  <a:pt x="431469" y="29841"/>
                </a:lnTo>
                <a:lnTo>
                  <a:pt x="438141" y="31313"/>
                </a:lnTo>
                <a:lnTo>
                  <a:pt x="444494" y="32294"/>
                </a:lnTo>
                <a:lnTo>
                  <a:pt x="462915" y="342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77"/>
          <p:cNvSpPr/>
          <p:nvPr/>
        </p:nvSpPr>
        <p:spPr>
          <a:xfrm>
            <a:off x="3981050" y="5564744"/>
            <a:ext cx="220531" cy="350282"/>
          </a:xfrm>
          <a:custGeom>
            <a:avLst/>
            <a:gdLst/>
            <a:ahLst/>
            <a:cxnLst/>
            <a:rect l="0" t="0" r="0" b="0"/>
            <a:pathLst>
              <a:path w="220531" h="350282">
                <a:moveTo>
                  <a:pt x="76600" y="7381"/>
                </a:moveTo>
                <a:lnTo>
                  <a:pt x="67498" y="2830"/>
                </a:lnTo>
                <a:lnTo>
                  <a:pt x="62912" y="1489"/>
                </a:lnTo>
                <a:lnTo>
                  <a:pt x="57949" y="595"/>
                </a:lnTo>
                <a:lnTo>
                  <a:pt x="52736" y="0"/>
                </a:lnTo>
                <a:lnTo>
                  <a:pt x="49260" y="555"/>
                </a:lnTo>
                <a:lnTo>
                  <a:pt x="46944" y="1878"/>
                </a:lnTo>
                <a:lnTo>
                  <a:pt x="45399" y="3712"/>
                </a:lnTo>
                <a:lnTo>
                  <a:pt x="44369" y="5887"/>
                </a:lnTo>
                <a:lnTo>
                  <a:pt x="43224" y="10845"/>
                </a:lnTo>
                <a:lnTo>
                  <a:pt x="40062" y="20168"/>
                </a:lnTo>
                <a:lnTo>
                  <a:pt x="28928" y="50846"/>
                </a:lnTo>
                <a:lnTo>
                  <a:pt x="23864" y="66838"/>
                </a:lnTo>
                <a:lnTo>
                  <a:pt x="19535" y="82261"/>
                </a:lnTo>
                <a:lnTo>
                  <a:pt x="15696" y="97306"/>
                </a:lnTo>
                <a:lnTo>
                  <a:pt x="8892" y="126723"/>
                </a:lnTo>
                <a:lnTo>
                  <a:pt x="5743" y="141234"/>
                </a:lnTo>
                <a:lnTo>
                  <a:pt x="3645" y="152814"/>
                </a:lnTo>
                <a:lnTo>
                  <a:pt x="2245" y="162439"/>
                </a:lnTo>
                <a:lnTo>
                  <a:pt x="1313" y="170760"/>
                </a:lnTo>
                <a:lnTo>
                  <a:pt x="691" y="180118"/>
                </a:lnTo>
                <a:lnTo>
                  <a:pt x="276" y="190166"/>
                </a:lnTo>
                <a:lnTo>
                  <a:pt x="0" y="200675"/>
                </a:lnTo>
                <a:lnTo>
                  <a:pt x="768" y="210539"/>
                </a:lnTo>
                <a:lnTo>
                  <a:pt x="2233" y="219972"/>
                </a:lnTo>
                <a:lnTo>
                  <a:pt x="4162" y="229118"/>
                </a:lnTo>
                <a:lnTo>
                  <a:pt x="7353" y="238073"/>
                </a:lnTo>
                <a:lnTo>
                  <a:pt x="11385" y="246900"/>
                </a:lnTo>
                <a:lnTo>
                  <a:pt x="15978" y="255644"/>
                </a:lnTo>
                <a:lnTo>
                  <a:pt x="19993" y="262424"/>
                </a:lnTo>
                <a:lnTo>
                  <a:pt x="23621" y="267897"/>
                </a:lnTo>
                <a:lnTo>
                  <a:pt x="26994" y="272499"/>
                </a:lnTo>
                <a:lnTo>
                  <a:pt x="31146" y="275566"/>
                </a:lnTo>
                <a:lnTo>
                  <a:pt x="35820" y="277611"/>
                </a:lnTo>
                <a:lnTo>
                  <a:pt x="40841" y="278974"/>
                </a:lnTo>
                <a:lnTo>
                  <a:pt x="46093" y="280835"/>
                </a:lnTo>
                <a:lnTo>
                  <a:pt x="51499" y="283029"/>
                </a:lnTo>
                <a:lnTo>
                  <a:pt x="57008" y="285444"/>
                </a:lnTo>
                <a:lnTo>
                  <a:pt x="62586" y="287054"/>
                </a:lnTo>
                <a:lnTo>
                  <a:pt x="68210" y="288127"/>
                </a:lnTo>
                <a:lnTo>
                  <a:pt x="73864" y="288842"/>
                </a:lnTo>
                <a:lnTo>
                  <a:pt x="79538" y="289319"/>
                </a:lnTo>
                <a:lnTo>
                  <a:pt x="85226" y="289637"/>
                </a:lnTo>
                <a:lnTo>
                  <a:pt x="90923" y="289849"/>
                </a:lnTo>
                <a:lnTo>
                  <a:pt x="96627" y="289038"/>
                </a:lnTo>
                <a:lnTo>
                  <a:pt x="102333" y="287545"/>
                </a:lnTo>
                <a:lnTo>
                  <a:pt x="129731" y="278304"/>
                </a:lnTo>
                <a:lnTo>
                  <a:pt x="136785" y="275627"/>
                </a:lnTo>
                <a:lnTo>
                  <a:pt x="143394" y="272888"/>
                </a:lnTo>
                <a:lnTo>
                  <a:pt x="149704" y="270111"/>
                </a:lnTo>
                <a:lnTo>
                  <a:pt x="157721" y="265402"/>
                </a:lnTo>
                <a:lnTo>
                  <a:pt x="166875" y="259405"/>
                </a:lnTo>
                <a:lnTo>
                  <a:pt x="176788" y="252549"/>
                </a:lnTo>
                <a:lnTo>
                  <a:pt x="184350" y="247027"/>
                </a:lnTo>
                <a:lnTo>
                  <a:pt x="190343" y="242392"/>
                </a:lnTo>
                <a:lnTo>
                  <a:pt x="195291" y="238350"/>
                </a:lnTo>
                <a:lnTo>
                  <a:pt x="199542" y="234703"/>
                </a:lnTo>
                <a:lnTo>
                  <a:pt x="203329" y="231319"/>
                </a:lnTo>
                <a:lnTo>
                  <a:pt x="210076" y="225019"/>
                </a:lnTo>
                <a:lnTo>
                  <a:pt x="216250" y="219044"/>
                </a:lnTo>
                <a:lnTo>
                  <a:pt x="218278" y="216117"/>
                </a:lnTo>
                <a:lnTo>
                  <a:pt x="220530" y="210325"/>
                </a:lnTo>
                <a:lnTo>
                  <a:pt x="218991" y="199496"/>
                </a:lnTo>
                <a:lnTo>
                  <a:pt x="217247" y="192607"/>
                </a:lnTo>
                <a:lnTo>
                  <a:pt x="215310" y="182414"/>
                </a:lnTo>
                <a:lnTo>
                  <a:pt x="214793" y="178362"/>
                </a:lnTo>
                <a:lnTo>
                  <a:pt x="212544" y="174708"/>
                </a:lnTo>
                <a:lnTo>
                  <a:pt x="209139" y="171320"/>
                </a:lnTo>
                <a:lnTo>
                  <a:pt x="204964" y="168109"/>
                </a:lnTo>
                <a:lnTo>
                  <a:pt x="201228" y="165968"/>
                </a:lnTo>
                <a:lnTo>
                  <a:pt x="194538" y="163588"/>
                </a:lnTo>
                <a:lnTo>
                  <a:pt x="190468" y="162954"/>
                </a:lnTo>
                <a:lnTo>
                  <a:pt x="185849" y="162531"/>
                </a:lnTo>
                <a:lnTo>
                  <a:pt x="180865" y="162250"/>
                </a:lnTo>
                <a:lnTo>
                  <a:pt x="176590" y="163014"/>
                </a:lnTo>
                <a:lnTo>
                  <a:pt x="172787" y="164476"/>
                </a:lnTo>
                <a:lnTo>
                  <a:pt x="169300" y="166403"/>
                </a:lnTo>
                <a:lnTo>
                  <a:pt x="162884" y="173625"/>
                </a:lnTo>
                <a:lnTo>
                  <a:pt x="159840" y="178218"/>
                </a:lnTo>
                <a:lnTo>
                  <a:pt x="155906" y="183184"/>
                </a:lnTo>
                <a:lnTo>
                  <a:pt x="151378" y="188401"/>
                </a:lnTo>
                <a:lnTo>
                  <a:pt x="146454" y="193783"/>
                </a:lnTo>
                <a:lnTo>
                  <a:pt x="135904" y="204844"/>
                </a:lnTo>
                <a:lnTo>
                  <a:pt x="130423" y="210460"/>
                </a:lnTo>
                <a:lnTo>
                  <a:pt x="126769" y="216110"/>
                </a:lnTo>
                <a:lnTo>
                  <a:pt x="124334" y="221781"/>
                </a:lnTo>
                <a:lnTo>
                  <a:pt x="122709" y="227467"/>
                </a:lnTo>
                <a:lnTo>
                  <a:pt x="119722" y="233162"/>
                </a:lnTo>
                <a:lnTo>
                  <a:pt x="115825" y="238864"/>
                </a:lnTo>
                <a:lnTo>
                  <a:pt x="111323" y="244571"/>
                </a:lnTo>
                <a:lnTo>
                  <a:pt x="107368" y="251232"/>
                </a:lnTo>
                <a:lnTo>
                  <a:pt x="103779" y="258531"/>
                </a:lnTo>
                <a:lnTo>
                  <a:pt x="100434" y="266254"/>
                </a:lnTo>
                <a:lnTo>
                  <a:pt x="98204" y="273308"/>
                </a:lnTo>
                <a:lnTo>
                  <a:pt x="96718" y="279915"/>
                </a:lnTo>
                <a:lnTo>
                  <a:pt x="95727" y="286225"/>
                </a:lnTo>
                <a:lnTo>
                  <a:pt x="92085" y="295777"/>
                </a:lnTo>
                <a:lnTo>
                  <a:pt x="89781" y="299657"/>
                </a:lnTo>
                <a:lnTo>
                  <a:pt x="87221" y="309049"/>
                </a:lnTo>
                <a:lnTo>
                  <a:pt x="86082" y="318620"/>
                </a:lnTo>
                <a:lnTo>
                  <a:pt x="85442" y="329364"/>
                </a:lnTo>
                <a:lnTo>
                  <a:pt x="85292" y="335587"/>
                </a:lnTo>
                <a:lnTo>
                  <a:pt x="86204" y="338580"/>
                </a:lnTo>
                <a:lnTo>
                  <a:pt x="87765" y="341528"/>
                </a:lnTo>
                <a:lnTo>
                  <a:pt x="102317" y="3502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78"/>
          <p:cNvSpPr/>
          <p:nvPr/>
        </p:nvSpPr>
        <p:spPr>
          <a:xfrm>
            <a:off x="4091940" y="5040861"/>
            <a:ext cx="278024" cy="402629"/>
          </a:xfrm>
          <a:custGeom>
            <a:avLst/>
            <a:gdLst/>
            <a:ahLst/>
            <a:cxnLst/>
            <a:rect l="0" t="0" r="0" b="0"/>
            <a:pathLst>
              <a:path w="278024" h="402629">
                <a:moveTo>
                  <a:pt x="0" y="76921"/>
                </a:moveTo>
                <a:lnTo>
                  <a:pt x="4551" y="67820"/>
                </a:lnTo>
                <a:lnTo>
                  <a:pt x="11931" y="57608"/>
                </a:lnTo>
                <a:lnTo>
                  <a:pt x="19908" y="51510"/>
                </a:lnTo>
                <a:lnTo>
                  <a:pt x="24701" y="48550"/>
                </a:lnTo>
                <a:lnTo>
                  <a:pt x="29802" y="45625"/>
                </a:lnTo>
                <a:lnTo>
                  <a:pt x="40550" y="39834"/>
                </a:lnTo>
                <a:lnTo>
                  <a:pt x="48941" y="36004"/>
                </a:lnTo>
                <a:lnTo>
                  <a:pt x="70964" y="26669"/>
                </a:lnTo>
                <a:lnTo>
                  <a:pt x="81599" y="23417"/>
                </a:lnTo>
                <a:lnTo>
                  <a:pt x="91547" y="21249"/>
                </a:lnTo>
                <a:lnTo>
                  <a:pt x="101036" y="19804"/>
                </a:lnTo>
                <a:lnTo>
                  <a:pt x="112125" y="16936"/>
                </a:lnTo>
                <a:lnTo>
                  <a:pt x="124280" y="13118"/>
                </a:lnTo>
                <a:lnTo>
                  <a:pt x="137145" y="8668"/>
                </a:lnTo>
                <a:lnTo>
                  <a:pt x="147627" y="5702"/>
                </a:lnTo>
                <a:lnTo>
                  <a:pt x="156521" y="3724"/>
                </a:lnTo>
                <a:lnTo>
                  <a:pt x="164355" y="2405"/>
                </a:lnTo>
                <a:lnTo>
                  <a:pt x="171482" y="1526"/>
                </a:lnTo>
                <a:lnTo>
                  <a:pt x="178139" y="940"/>
                </a:lnTo>
                <a:lnTo>
                  <a:pt x="189662" y="290"/>
                </a:lnTo>
                <a:lnTo>
                  <a:pt x="197959" y="0"/>
                </a:lnTo>
                <a:lnTo>
                  <a:pt x="202458" y="876"/>
                </a:lnTo>
                <a:lnTo>
                  <a:pt x="207361" y="2411"/>
                </a:lnTo>
                <a:lnTo>
                  <a:pt x="219818" y="7170"/>
                </a:lnTo>
                <a:lnTo>
                  <a:pt x="226527" y="12545"/>
                </a:lnTo>
                <a:lnTo>
                  <a:pt x="228170" y="14954"/>
                </a:lnTo>
                <a:lnTo>
                  <a:pt x="229996" y="20170"/>
                </a:lnTo>
                <a:lnTo>
                  <a:pt x="230808" y="28204"/>
                </a:lnTo>
                <a:lnTo>
                  <a:pt x="231024" y="33013"/>
                </a:lnTo>
                <a:lnTo>
                  <a:pt x="228725" y="43436"/>
                </a:lnTo>
                <a:lnTo>
                  <a:pt x="226778" y="48883"/>
                </a:lnTo>
                <a:lnTo>
                  <a:pt x="219535" y="60015"/>
                </a:lnTo>
                <a:lnTo>
                  <a:pt x="214937" y="65650"/>
                </a:lnTo>
                <a:lnTo>
                  <a:pt x="209013" y="71312"/>
                </a:lnTo>
                <a:lnTo>
                  <a:pt x="202207" y="76992"/>
                </a:lnTo>
                <a:lnTo>
                  <a:pt x="194812" y="82684"/>
                </a:lnTo>
                <a:lnTo>
                  <a:pt x="187977" y="89335"/>
                </a:lnTo>
                <a:lnTo>
                  <a:pt x="181515" y="96627"/>
                </a:lnTo>
                <a:lnTo>
                  <a:pt x="175303" y="104346"/>
                </a:lnTo>
                <a:lnTo>
                  <a:pt x="169256" y="112349"/>
                </a:lnTo>
                <a:lnTo>
                  <a:pt x="157457" y="128862"/>
                </a:lnTo>
                <a:lnTo>
                  <a:pt x="150691" y="136313"/>
                </a:lnTo>
                <a:lnTo>
                  <a:pt x="143323" y="143186"/>
                </a:lnTo>
                <a:lnTo>
                  <a:pt x="125611" y="157807"/>
                </a:lnTo>
                <a:lnTo>
                  <a:pt x="101864" y="177005"/>
                </a:lnTo>
                <a:lnTo>
                  <a:pt x="91722" y="185554"/>
                </a:lnTo>
                <a:lnTo>
                  <a:pt x="83055" y="193158"/>
                </a:lnTo>
                <a:lnTo>
                  <a:pt x="75373" y="200133"/>
                </a:lnTo>
                <a:lnTo>
                  <a:pt x="68345" y="205735"/>
                </a:lnTo>
                <a:lnTo>
                  <a:pt x="61756" y="210422"/>
                </a:lnTo>
                <a:lnTo>
                  <a:pt x="55458" y="214499"/>
                </a:lnTo>
                <a:lnTo>
                  <a:pt x="50307" y="217217"/>
                </a:lnTo>
                <a:lnTo>
                  <a:pt x="42044" y="220238"/>
                </a:lnTo>
                <a:lnTo>
                  <a:pt x="39459" y="220090"/>
                </a:lnTo>
                <a:lnTo>
                  <a:pt x="37736" y="219040"/>
                </a:lnTo>
                <a:lnTo>
                  <a:pt x="36587" y="217387"/>
                </a:lnTo>
                <a:lnTo>
                  <a:pt x="37726" y="214380"/>
                </a:lnTo>
                <a:lnTo>
                  <a:pt x="44072" y="205959"/>
                </a:lnTo>
                <a:lnTo>
                  <a:pt x="48431" y="202952"/>
                </a:lnTo>
                <a:lnTo>
                  <a:pt x="53242" y="200946"/>
                </a:lnTo>
                <a:lnTo>
                  <a:pt x="58355" y="199610"/>
                </a:lnTo>
                <a:lnTo>
                  <a:pt x="63668" y="196814"/>
                </a:lnTo>
                <a:lnTo>
                  <a:pt x="69115" y="193044"/>
                </a:lnTo>
                <a:lnTo>
                  <a:pt x="74651" y="188627"/>
                </a:lnTo>
                <a:lnTo>
                  <a:pt x="80248" y="185681"/>
                </a:lnTo>
                <a:lnTo>
                  <a:pt x="85884" y="183718"/>
                </a:lnTo>
                <a:lnTo>
                  <a:pt x="91545" y="182409"/>
                </a:lnTo>
                <a:lnTo>
                  <a:pt x="98178" y="180584"/>
                </a:lnTo>
                <a:lnTo>
                  <a:pt x="113166" y="176016"/>
                </a:lnTo>
                <a:lnTo>
                  <a:pt x="137671" y="168089"/>
                </a:lnTo>
                <a:lnTo>
                  <a:pt x="146073" y="166275"/>
                </a:lnTo>
                <a:lnTo>
                  <a:pt x="154532" y="165065"/>
                </a:lnTo>
                <a:lnTo>
                  <a:pt x="163028" y="164259"/>
                </a:lnTo>
                <a:lnTo>
                  <a:pt x="170598" y="162769"/>
                </a:lnTo>
                <a:lnTo>
                  <a:pt x="177549" y="160823"/>
                </a:lnTo>
                <a:lnTo>
                  <a:pt x="184088" y="158573"/>
                </a:lnTo>
                <a:lnTo>
                  <a:pt x="191305" y="157073"/>
                </a:lnTo>
                <a:lnTo>
                  <a:pt x="198974" y="156073"/>
                </a:lnTo>
                <a:lnTo>
                  <a:pt x="206944" y="155407"/>
                </a:lnTo>
                <a:lnTo>
                  <a:pt x="214163" y="155915"/>
                </a:lnTo>
                <a:lnTo>
                  <a:pt x="220880" y="157206"/>
                </a:lnTo>
                <a:lnTo>
                  <a:pt x="227263" y="159020"/>
                </a:lnTo>
                <a:lnTo>
                  <a:pt x="233424" y="161181"/>
                </a:lnTo>
                <a:lnTo>
                  <a:pt x="239435" y="163574"/>
                </a:lnTo>
                <a:lnTo>
                  <a:pt x="245349" y="166122"/>
                </a:lnTo>
                <a:lnTo>
                  <a:pt x="250243" y="168774"/>
                </a:lnTo>
                <a:lnTo>
                  <a:pt x="258221" y="174260"/>
                </a:lnTo>
                <a:lnTo>
                  <a:pt x="264942" y="179873"/>
                </a:lnTo>
                <a:lnTo>
                  <a:pt x="268068" y="182703"/>
                </a:lnTo>
                <a:lnTo>
                  <a:pt x="271104" y="188400"/>
                </a:lnTo>
                <a:lnTo>
                  <a:pt x="274081" y="196008"/>
                </a:lnTo>
                <a:lnTo>
                  <a:pt x="277018" y="204890"/>
                </a:lnTo>
                <a:lnTo>
                  <a:pt x="278023" y="212716"/>
                </a:lnTo>
                <a:lnTo>
                  <a:pt x="277741" y="219839"/>
                </a:lnTo>
                <a:lnTo>
                  <a:pt x="276601" y="226492"/>
                </a:lnTo>
                <a:lnTo>
                  <a:pt x="273935" y="235690"/>
                </a:lnTo>
                <a:lnTo>
                  <a:pt x="270253" y="246585"/>
                </a:lnTo>
                <a:lnTo>
                  <a:pt x="265894" y="258610"/>
                </a:lnTo>
                <a:lnTo>
                  <a:pt x="260130" y="269485"/>
                </a:lnTo>
                <a:lnTo>
                  <a:pt x="253430" y="279592"/>
                </a:lnTo>
                <a:lnTo>
                  <a:pt x="246106" y="289188"/>
                </a:lnTo>
                <a:lnTo>
                  <a:pt x="239317" y="297490"/>
                </a:lnTo>
                <a:lnTo>
                  <a:pt x="232887" y="304930"/>
                </a:lnTo>
                <a:lnTo>
                  <a:pt x="226696" y="311794"/>
                </a:lnTo>
                <a:lnTo>
                  <a:pt x="220663" y="319228"/>
                </a:lnTo>
                <a:lnTo>
                  <a:pt x="214736" y="327041"/>
                </a:lnTo>
                <a:lnTo>
                  <a:pt x="208879" y="335108"/>
                </a:lnTo>
                <a:lnTo>
                  <a:pt x="202118" y="342391"/>
                </a:lnTo>
                <a:lnTo>
                  <a:pt x="194753" y="349151"/>
                </a:lnTo>
                <a:lnTo>
                  <a:pt x="186985" y="355563"/>
                </a:lnTo>
                <a:lnTo>
                  <a:pt x="178949" y="361742"/>
                </a:lnTo>
                <a:lnTo>
                  <a:pt x="170734" y="367767"/>
                </a:lnTo>
                <a:lnTo>
                  <a:pt x="162400" y="373689"/>
                </a:lnTo>
                <a:lnTo>
                  <a:pt x="154939" y="378588"/>
                </a:lnTo>
                <a:lnTo>
                  <a:pt x="148060" y="382808"/>
                </a:lnTo>
                <a:lnTo>
                  <a:pt x="141569" y="386573"/>
                </a:lnTo>
                <a:lnTo>
                  <a:pt x="134384" y="390036"/>
                </a:lnTo>
                <a:lnTo>
                  <a:pt x="126737" y="393297"/>
                </a:lnTo>
                <a:lnTo>
                  <a:pt x="118781" y="396423"/>
                </a:lnTo>
                <a:lnTo>
                  <a:pt x="111572" y="398508"/>
                </a:lnTo>
                <a:lnTo>
                  <a:pt x="104861" y="399897"/>
                </a:lnTo>
                <a:lnTo>
                  <a:pt x="98482" y="400823"/>
                </a:lnTo>
                <a:lnTo>
                  <a:pt x="92325" y="401441"/>
                </a:lnTo>
                <a:lnTo>
                  <a:pt x="86315" y="401852"/>
                </a:lnTo>
                <a:lnTo>
                  <a:pt x="80403" y="402127"/>
                </a:lnTo>
                <a:lnTo>
                  <a:pt x="68754" y="402432"/>
                </a:lnTo>
                <a:lnTo>
                  <a:pt x="45754" y="402628"/>
                </a:lnTo>
                <a:lnTo>
                  <a:pt x="40980" y="401692"/>
                </a:lnTo>
                <a:lnTo>
                  <a:pt x="29710" y="396775"/>
                </a:lnTo>
                <a:lnTo>
                  <a:pt x="26474" y="395885"/>
                </a:lnTo>
                <a:lnTo>
                  <a:pt x="17144" y="39410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79"/>
          <p:cNvSpPr/>
          <p:nvPr/>
        </p:nvSpPr>
        <p:spPr>
          <a:xfrm>
            <a:off x="3860482" y="5428190"/>
            <a:ext cx="582931" cy="92501"/>
          </a:xfrm>
          <a:custGeom>
            <a:avLst/>
            <a:gdLst/>
            <a:ahLst/>
            <a:cxnLst/>
            <a:rect l="0" t="0" r="0" b="0"/>
            <a:pathLst>
              <a:path w="582931" h="92501">
                <a:moveTo>
                  <a:pt x="0" y="92500"/>
                </a:moveTo>
                <a:lnTo>
                  <a:pt x="19313" y="73187"/>
                </a:lnTo>
                <a:lnTo>
                  <a:pt x="23353" y="71052"/>
                </a:lnTo>
                <a:lnTo>
                  <a:pt x="32921" y="68680"/>
                </a:lnTo>
                <a:lnTo>
                  <a:pt x="39093" y="67095"/>
                </a:lnTo>
                <a:lnTo>
                  <a:pt x="46064" y="65086"/>
                </a:lnTo>
                <a:lnTo>
                  <a:pt x="53569" y="62794"/>
                </a:lnTo>
                <a:lnTo>
                  <a:pt x="60478" y="60313"/>
                </a:lnTo>
                <a:lnTo>
                  <a:pt x="66989" y="57707"/>
                </a:lnTo>
                <a:lnTo>
                  <a:pt x="73234" y="55017"/>
                </a:lnTo>
                <a:lnTo>
                  <a:pt x="80255" y="52271"/>
                </a:lnTo>
                <a:lnTo>
                  <a:pt x="95676" y="46680"/>
                </a:lnTo>
                <a:lnTo>
                  <a:pt x="104741" y="43856"/>
                </a:lnTo>
                <a:lnTo>
                  <a:pt x="186682" y="20880"/>
                </a:lnTo>
                <a:lnTo>
                  <a:pt x="213780" y="13678"/>
                </a:lnTo>
                <a:lnTo>
                  <a:pt x="231102" y="10424"/>
                </a:lnTo>
                <a:lnTo>
                  <a:pt x="251223" y="7303"/>
                </a:lnTo>
                <a:lnTo>
                  <a:pt x="273210" y="4269"/>
                </a:lnTo>
                <a:lnTo>
                  <a:pt x="291677" y="2247"/>
                </a:lnTo>
                <a:lnTo>
                  <a:pt x="307799" y="899"/>
                </a:lnTo>
                <a:lnTo>
                  <a:pt x="322357" y="0"/>
                </a:lnTo>
                <a:lnTo>
                  <a:pt x="339682" y="353"/>
                </a:lnTo>
                <a:lnTo>
                  <a:pt x="358852" y="1541"/>
                </a:lnTo>
                <a:lnTo>
                  <a:pt x="379252" y="3286"/>
                </a:lnTo>
                <a:lnTo>
                  <a:pt x="401425" y="6353"/>
                </a:lnTo>
                <a:lnTo>
                  <a:pt x="424779" y="10304"/>
                </a:lnTo>
                <a:lnTo>
                  <a:pt x="448922" y="14843"/>
                </a:lnTo>
                <a:lnTo>
                  <a:pt x="467873" y="18821"/>
                </a:lnTo>
                <a:lnTo>
                  <a:pt x="483366" y="22425"/>
                </a:lnTo>
                <a:lnTo>
                  <a:pt x="496551" y="25781"/>
                </a:lnTo>
                <a:lnTo>
                  <a:pt x="507247" y="28018"/>
                </a:lnTo>
                <a:lnTo>
                  <a:pt x="524211" y="30504"/>
                </a:lnTo>
                <a:lnTo>
                  <a:pt x="530449" y="32119"/>
                </a:lnTo>
                <a:lnTo>
                  <a:pt x="535560" y="34149"/>
                </a:lnTo>
                <a:lnTo>
                  <a:pt x="539920" y="36454"/>
                </a:lnTo>
                <a:lnTo>
                  <a:pt x="549844" y="39016"/>
                </a:lnTo>
                <a:lnTo>
                  <a:pt x="560605" y="41106"/>
                </a:lnTo>
                <a:lnTo>
                  <a:pt x="566142" y="42997"/>
                </a:lnTo>
                <a:lnTo>
                  <a:pt x="582930" y="496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80"/>
          <p:cNvSpPr/>
          <p:nvPr/>
        </p:nvSpPr>
        <p:spPr>
          <a:xfrm>
            <a:off x="4006725" y="5563552"/>
            <a:ext cx="229575" cy="420053"/>
          </a:xfrm>
          <a:custGeom>
            <a:avLst/>
            <a:gdLst/>
            <a:ahLst/>
            <a:cxnLst/>
            <a:rect l="0" t="0" r="0" b="0"/>
            <a:pathLst>
              <a:path w="229575" h="420053">
                <a:moveTo>
                  <a:pt x="68070" y="0"/>
                </a:moveTo>
                <a:lnTo>
                  <a:pt x="58968" y="0"/>
                </a:lnTo>
                <a:lnTo>
                  <a:pt x="56287" y="953"/>
                </a:lnTo>
                <a:lnTo>
                  <a:pt x="54499" y="2540"/>
                </a:lnTo>
                <a:lnTo>
                  <a:pt x="53308" y="4551"/>
                </a:lnTo>
                <a:lnTo>
                  <a:pt x="51983" y="9325"/>
                </a:lnTo>
                <a:lnTo>
                  <a:pt x="51630" y="11932"/>
                </a:lnTo>
                <a:lnTo>
                  <a:pt x="46583" y="24702"/>
                </a:lnTo>
                <a:lnTo>
                  <a:pt x="43268" y="35518"/>
                </a:lnTo>
                <a:lnTo>
                  <a:pt x="34504" y="67856"/>
                </a:lnTo>
                <a:lnTo>
                  <a:pt x="30452" y="81432"/>
                </a:lnTo>
                <a:lnTo>
                  <a:pt x="26799" y="92388"/>
                </a:lnTo>
                <a:lnTo>
                  <a:pt x="20200" y="110594"/>
                </a:lnTo>
                <a:lnTo>
                  <a:pt x="14091" y="128211"/>
                </a:lnTo>
                <a:lnTo>
                  <a:pt x="11129" y="139766"/>
                </a:lnTo>
                <a:lnTo>
                  <a:pt x="8202" y="153185"/>
                </a:lnTo>
                <a:lnTo>
                  <a:pt x="5298" y="167846"/>
                </a:lnTo>
                <a:lnTo>
                  <a:pt x="3362" y="185240"/>
                </a:lnTo>
                <a:lnTo>
                  <a:pt x="2071" y="204456"/>
                </a:lnTo>
                <a:lnTo>
                  <a:pt x="254" y="252667"/>
                </a:lnTo>
                <a:lnTo>
                  <a:pt x="0" y="262742"/>
                </a:lnTo>
                <a:lnTo>
                  <a:pt x="782" y="271364"/>
                </a:lnTo>
                <a:lnTo>
                  <a:pt x="2256" y="279017"/>
                </a:lnTo>
                <a:lnTo>
                  <a:pt x="5482" y="291648"/>
                </a:lnTo>
                <a:lnTo>
                  <a:pt x="6915" y="300436"/>
                </a:lnTo>
                <a:lnTo>
                  <a:pt x="9203" y="304113"/>
                </a:lnTo>
                <a:lnTo>
                  <a:pt x="12632" y="307517"/>
                </a:lnTo>
                <a:lnTo>
                  <a:pt x="16824" y="310739"/>
                </a:lnTo>
                <a:lnTo>
                  <a:pt x="20571" y="313839"/>
                </a:lnTo>
                <a:lnTo>
                  <a:pt x="27274" y="319824"/>
                </a:lnTo>
                <a:lnTo>
                  <a:pt x="31347" y="322754"/>
                </a:lnTo>
                <a:lnTo>
                  <a:pt x="35968" y="325659"/>
                </a:lnTo>
                <a:lnTo>
                  <a:pt x="40953" y="328549"/>
                </a:lnTo>
                <a:lnTo>
                  <a:pt x="45230" y="330475"/>
                </a:lnTo>
                <a:lnTo>
                  <a:pt x="49033" y="331759"/>
                </a:lnTo>
                <a:lnTo>
                  <a:pt x="52521" y="332616"/>
                </a:lnTo>
                <a:lnTo>
                  <a:pt x="56751" y="334139"/>
                </a:lnTo>
                <a:lnTo>
                  <a:pt x="61477" y="336106"/>
                </a:lnTo>
                <a:lnTo>
                  <a:pt x="66532" y="338371"/>
                </a:lnTo>
                <a:lnTo>
                  <a:pt x="71807" y="339881"/>
                </a:lnTo>
                <a:lnTo>
                  <a:pt x="77228" y="340887"/>
                </a:lnTo>
                <a:lnTo>
                  <a:pt x="82748" y="341558"/>
                </a:lnTo>
                <a:lnTo>
                  <a:pt x="87380" y="341053"/>
                </a:lnTo>
                <a:lnTo>
                  <a:pt x="91421" y="339764"/>
                </a:lnTo>
                <a:lnTo>
                  <a:pt x="95067" y="337952"/>
                </a:lnTo>
                <a:lnTo>
                  <a:pt x="100356" y="335791"/>
                </a:lnTo>
                <a:lnTo>
                  <a:pt x="106738" y="333398"/>
                </a:lnTo>
                <a:lnTo>
                  <a:pt x="113851" y="330851"/>
                </a:lnTo>
                <a:lnTo>
                  <a:pt x="119546" y="329153"/>
                </a:lnTo>
                <a:lnTo>
                  <a:pt x="124294" y="328020"/>
                </a:lnTo>
                <a:lnTo>
                  <a:pt x="128413" y="327265"/>
                </a:lnTo>
                <a:lnTo>
                  <a:pt x="134016" y="324857"/>
                </a:lnTo>
                <a:lnTo>
                  <a:pt x="140609" y="321346"/>
                </a:lnTo>
                <a:lnTo>
                  <a:pt x="147862" y="317101"/>
                </a:lnTo>
                <a:lnTo>
                  <a:pt x="161000" y="309844"/>
                </a:lnTo>
                <a:lnTo>
                  <a:pt x="167171" y="306575"/>
                </a:lnTo>
                <a:lnTo>
                  <a:pt x="172237" y="302491"/>
                </a:lnTo>
                <a:lnTo>
                  <a:pt x="176567" y="297863"/>
                </a:lnTo>
                <a:lnTo>
                  <a:pt x="180406" y="292873"/>
                </a:lnTo>
                <a:lnTo>
                  <a:pt x="187212" y="282248"/>
                </a:lnTo>
                <a:lnTo>
                  <a:pt x="194364" y="271177"/>
                </a:lnTo>
                <a:lnTo>
                  <a:pt x="198939" y="265557"/>
                </a:lnTo>
                <a:lnTo>
                  <a:pt x="203893" y="259905"/>
                </a:lnTo>
                <a:lnTo>
                  <a:pt x="208149" y="254233"/>
                </a:lnTo>
                <a:lnTo>
                  <a:pt x="211938" y="248546"/>
                </a:lnTo>
                <a:lnTo>
                  <a:pt x="217736" y="238100"/>
                </a:lnTo>
                <a:lnTo>
                  <a:pt x="221953" y="225912"/>
                </a:lnTo>
                <a:lnTo>
                  <a:pt x="226314" y="215975"/>
                </a:lnTo>
                <a:lnTo>
                  <a:pt x="228888" y="207749"/>
                </a:lnTo>
                <a:lnTo>
                  <a:pt x="229574" y="204222"/>
                </a:lnTo>
                <a:lnTo>
                  <a:pt x="229080" y="200918"/>
                </a:lnTo>
                <a:lnTo>
                  <a:pt x="227797" y="197763"/>
                </a:lnTo>
                <a:lnTo>
                  <a:pt x="225989" y="194707"/>
                </a:lnTo>
                <a:lnTo>
                  <a:pt x="223981" y="188772"/>
                </a:lnTo>
                <a:lnTo>
                  <a:pt x="223445" y="185855"/>
                </a:lnTo>
                <a:lnTo>
                  <a:pt x="220311" y="180075"/>
                </a:lnTo>
                <a:lnTo>
                  <a:pt x="218141" y="177200"/>
                </a:lnTo>
                <a:lnTo>
                  <a:pt x="215742" y="175283"/>
                </a:lnTo>
                <a:lnTo>
                  <a:pt x="213190" y="174005"/>
                </a:lnTo>
                <a:lnTo>
                  <a:pt x="210536" y="173154"/>
                </a:lnTo>
                <a:lnTo>
                  <a:pt x="206862" y="172586"/>
                </a:lnTo>
                <a:lnTo>
                  <a:pt x="202508" y="172207"/>
                </a:lnTo>
                <a:lnTo>
                  <a:pt x="197700" y="171955"/>
                </a:lnTo>
                <a:lnTo>
                  <a:pt x="193543" y="172739"/>
                </a:lnTo>
                <a:lnTo>
                  <a:pt x="186383" y="176151"/>
                </a:lnTo>
                <a:lnTo>
                  <a:pt x="180026" y="180842"/>
                </a:lnTo>
                <a:lnTo>
                  <a:pt x="173073" y="187054"/>
                </a:lnTo>
                <a:lnTo>
                  <a:pt x="158448" y="201262"/>
                </a:lnTo>
                <a:lnTo>
                  <a:pt x="147608" y="212005"/>
                </a:lnTo>
                <a:lnTo>
                  <a:pt x="143003" y="217537"/>
                </a:lnTo>
                <a:lnTo>
                  <a:pt x="138980" y="223130"/>
                </a:lnTo>
                <a:lnTo>
                  <a:pt x="131970" y="235376"/>
                </a:lnTo>
                <a:lnTo>
                  <a:pt x="128768" y="242643"/>
                </a:lnTo>
                <a:lnTo>
                  <a:pt x="125680" y="250345"/>
                </a:lnTo>
                <a:lnTo>
                  <a:pt x="120764" y="260241"/>
                </a:lnTo>
                <a:lnTo>
                  <a:pt x="114629" y="271602"/>
                </a:lnTo>
                <a:lnTo>
                  <a:pt x="107682" y="283938"/>
                </a:lnTo>
                <a:lnTo>
                  <a:pt x="101145" y="298830"/>
                </a:lnTo>
                <a:lnTo>
                  <a:pt x="94883" y="315425"/>
                </a:lnTo>
                <a:lnTo>
                  <a:pt x="88802" y="333155"/>
                </a:lnTo>
                <a:lnTo>
                  <a:pt x="84749" y="346881"/>
                </a:lnTo>
                <a:lnTo>
                  <a:pt x="82046" y="357937"/>
                </a:lnTo>
                <a:lnTo>
                  <a:pt x="80246" y="367212"/>
                </a:lnTo>
                <a:lnTo>
                  <a:pt x="78243" y="380058"/>
                </a:lnTo>
                <a:lnTo>
                  <a:pt x="77709" y="384817"/>
                </a:lnTo>
                <a:lnTo>
                  <a:pt x="78306" y="388942"/>
                </a:lnTo>
                <a:lnTo>
                  <a:pt x="81509" y="396066"/>
                </a:lnTo>
                <a:lnTo>
                  <a:pt x="88668" y="405431"/>
                </a:lnTo>
                <a:lnTo>
                  <a:pt x="94052" y="411332"/>
                </a:lnTo>
                <a:lnTo>
                  <a:pt x="96821" y="414238"/>
                </a:lnTo>
                <a:lnTo>
                  <a:pt x="99620" y="416177"/>
                </a:lnTo>
                <a:lnTo>
                  <a:pt x="102438" y="417469"/>
                </a:lnTo>
                <a:lnTo>
                  <a:pt x="110932" y="4200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81"/>
          <p:cNvSpPr/>
          <p:nvPr/>
        </p:nvSpPr>
        <p:spPr>
          <a:xfrm>
            <a:off x="5737859" y="4860607"/>
            <a:ext cx="265749" cy="968694"/>
          </a:xfrm>
          <a:custGeom>
            <a:avLst/>
            <a:gdLst/>
            <a:ahLst/>
            <a:cxnLst/>
            <a:rect l="0" t="0" r="0" b="0"/>
            <a:pathLst>
              <a:path w="265749" h="968694">
                <a:moveTo>
                  <a:pt x="265748" y="0"/>
                </a:moveTo>
                <a:lnTo>
                  <a:pt x="258904" y="12735"/>
                </a:lnTo>
                <a:lnTo>
                  <a:pt x="251126" y="23353"/>
                </a:lnTo>
                <a:lnTo>
                  <a:pt x="245597" y="32921"/>
                </a:lnTo>
                <a:lnTo>
                  <a:pt x="239964" y="43525"/>
                </a:lnTo>
                <a:lnTo>
                  <a:pt x="237129" y="49019"/>
                </a:lnTo>
                <a:lnTo>
                  <a:pt x="233978" y="60204"/>
                </a:lnTo>
                <a:lnTo>
                  <a:pt x="233138" y="65853"/>
                </a:lnTo>
                <a:lnTo>
                  <a:pt x="227124" y="79751"/>
                </a:lnTo>
                <a:lnTo>
                  <a:pt x="219054" y="95452"/>
                </a:lnTo>
                <a:lnTo>
                  <a:pt x="212293" y="111956"/>
                </a:lnTo>
                <a:lnTo>
                  <a:pt x="208204" y="124167"/>
                </a:lnTo>
                <a:lnTo>
                  <a:pt x="198580" y="155516"/>
                </a:lnTo>
                <a:lnTo>
                  <a:pt x="177902" y="228853"/>
                </a:lnTo>
                <a:lnTo>
                  <a:pt x="170989" y="251629"/>
                </a:lnTo>
                <a:lnTo>
                  <a:pt x="164476" y="271575"/>
                </a:lnTo>
                <a:lnTo>
                  <a:pt x="158228" y="289635"/>
                </a:lnTo>
                <a:lnTo>
                  <a:pt x="153110" y="305485"/>
                </a:lnTo>
                <a:lnTo>
                  <a:pt x="144884" y="333256"/>
                </a:lnTo>
                <a:lnTo>
                  <a:pt x="130433" y="396399"/>
                </a:lnTo>
                <a:lnTo>
                  <a:pt x="77541" y="637275"/>
                </a:lnTo>
                <a:lnTo>
                  <a:pt x="68436" y="675981"/>
                </a:lnTo>
                <a:lnTo>
                  <a:pt x="63754" y="705883"/>
                </a:lnTo>
                <a:lnTo>
                  <a:pt x="60720" y="730921"/>
                </a:lnTo>
                <a:lnTo>
                  <a:pt x="56197" y="751574"/>
                </a:lnTo>
                <a:lnTo>
                  <a:pt x="53552" y="772818"/>
                </a:lnTo>
                <a:lnTo>
                  <a:pt x="50471" y="799722"/>
                </a:lnTo>
                <a:lnTo>
                  <a:pt x="46983" y="818898"/>
                </a:lnTo>
                <a:lnTo>
                  <a:pt x="42752" y="840255"/>
                </a:lnTo>
                <a:lnTo>
                  <a:pt x="39931" y="857350"/>
                </a:lnTo>
                <a:lnTo>
                  <a:pt x="36798" y="883964"/>
                </a:lnTo>
                <a:lnTo>
                  <a:pt x="30325" y="905318"/>
                </a:lnTo>
                <a:lnTo>
                  <a:pt x="23003" y="923381"/>
                </a:lnTo>
                <a:lnTo>
                  <a:pt x="18302" y="947959"/>
                </a:lnTo>
                <a:lnTo>
                  <a:pt x="17917" y="952013"/>
                </a:lnTo>
                <a:lnTo>
                  <a:pt x="16707" y="955668"/>
                </a:lnTo>
                <a:lnTo>
                  <a:pt x="10462" y="965838"/>
                </a:lnTo>
                <a:lnTo>
                  <a:pt x="0" y="9686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82"/>
          <p:cNvSpPr/>
          <p:nvPr/>
        </p:nvSpPr>
        <p:spPr>
          <a:xfrm>
            <a:off x="5677852" y="4450477"/>
            <a:ext cx="300039" cy="195430"/>
          </a:xfrm>
          <a:custGeom>
            <a:avLst/>
            <a:gdLst/>
            <a:ahLst/>
            <a:cxnLst/>
            <a:rect l="0" t="0" r="0" b="0"/>
            <a:pathLst>
              <a:path w="300039" h="195430">
                <a:moveTo>
                  <a:pt x="0" y="101520"/>
                </a:moveTo>
                <a:lnTo>
                  <a:pt x="4551" y="92418"/>
                </a:lnTo>
                <a:lnTo>
                  <a:pt x="6844" y="88785"/>
                </a:lnTo>
                <a:lnTo>
                  <a:pt x="9325" y="85410"/>
                </a:lnTo>
                <a:lnTo>
                  <a:pt x="11932" y="82207"/>
                </a:lnTo>
                <a:lnTo>
                  <a:pt x="14622" y="78167"/>
                </a:lnTo>
                <a:lnTo>
                  <a:pt x="17368" y="73570"/>
                </a:lnTo>
                <a:lnTo>
                  <a:pt x="20151" y="68599"/>
                </a:lnTo>
                <a:lnTo>
                  <a:pt x="23912" y="64333"/>
                </a:lnTo>
                <a:lnTo>
                  <a:pt x="28324" y="60536"/>
                </a:lnTo>
                <a:lnTo>
                  <a:pt x="33170" y="57052"/>
                </a:lnTo>
                <a:lnTo>
                  <a:pt x="38306" y="53777"/>
                </a:lnTo>
                <a:lnTo>
                  <a:pt x="43635" y="50642"/>
                </a:lnTo>
                <a:lnTo>
                  <a:pt x="49093" y="47599"/>
                </a:lnTo>
                <a:lnTo>
                  <a:pt x="54636" y="43665"/>
                </a:lnTo>
                <a:lnTo>
                  <a:pt x="60237" y="39138"/>
                </a:lnTo>
                <a:lnTo>
                  <a:pt x="65875" y="34214"/>
                </a:lnTo>
                <a:lnTo>
                  <a:pt x="71539" y="29980"/>
                </a:lnTo>
                <a:lnTo>
                  <a:pt x="77221" y="26204"/>
                </a:lnTo>
                <a:lnTo>
                  <a:pt x="82913" y="22734"/>
                </a:lnTo>
                <a:lnTo>
                  <a:pt x="88613" y="19469"/>
                </a:lnTo>
                <a:lnTo>
                  <a:pt x="100026" y="13300"/>
                </a:lnTo>
                <a:lnTo>
                  <a:pt x="105736" y="11275"/>
                </a:lnTo>
                <a:lnTo>
                  <a:pt x="111449" y="9924"/>
                </a:lnTo>
                <a:lnTo>
                  <a:pt x="117161" y="9024"/>
                </a:lnTo>
                <a:lnTo>
                  <a:pt x="122876" y="7471"/>
                </a:lnTo>
                <a:lnTo>
                  <a:pt x="128590" y="5483"/>
                </a:lnTo>
                <a:lnTo>
                  <a:pt x="134304" y="3205"/>
                </a:lnTo>
                <a:lnTo>
                  <a:pt x="143193" y="675"/>
                </a:lnTo>
                <a:lnTo>
                  <a:pt x="146897" y="0"/>
                </a:lnTo>
                <a:lnTo>
                  <a:pt x="149366" y="502"/>
                </a:lnTo>
                <a:lnTo>
                  <a:pt x="151013" y="1790"/>
                </a:lnTo>
                <a:lnTo>
                  <a:pt x="152110" y="3601"/>
                </a:lnTo>
                <a:lnTo>
                  <a:pt x="153794" y="4808"/>
                </a:lnTo>
                <a:lnTo>
                  <a:pt x="158206" y="6149"/>
                </a:lnTo>
                <a:lnTo>
                  <a:pt x="159763" y="7460"/>
                </a:lnTo>
                <a:lnTo>
                  <a:pt x="160801" y="9286"/>
                </a:lnTo>
                <a:lnTo>
                  <a:pt x="161955" y="13854"/>
                </a:lnTo>
                <a:lnTo>
                  <a:pt x="162467" y="19060"/>
                </a:lnTo>
                <a:lnTo>
                  <a:pt x="162695" y="24549"/>
                </a:lnTo>
                <a:lnTo>
                  <a:pt x="162756" y="27346"/>
                </a:lnTo>
                <a:lnTo>
                  <a:pt x="161844" y="31116"/>
                </a:lnTo>
                <a:lnTo>
                  <a:pt x="160283" y="35534"/>
                </a:lnTo>
                <a:lnTo>
                  <a:pt x="158291" y="40384"/>
                </a:lnTo>
                <a:lnTo>
                  <a:pt x="156010" y="44570"/>
                </a:lnTo>
                <a:lnTo>
                  <a:pt x="153537" y="48313"/>
                </a:lnTo>
                <a:lnTo>
                  <a:pt x="133621" y="74817"/>
                </a:lnTo>
                <a:lnTo>
                  <a:pt x="126229" y="83719"/>
                </a:lnTo>
                <a:lnTo>
                  <a:pt x="118443" y="92510"/>
                </a:lnTo>
                <a:lnTo>
                  <a:pt x="110395" y="101228"/>
                </a:lnTo>
                <a:lnTo>
                  <a:pt x="91291" y="121076"/>
                </a:lnTo>
                <a:lnTo>
                  <a:pt x="40398" y="172553"/>
                </a:lnTo>
                <a:lnTo>
                  <a:pt x="37410" y="174594"/>
                </a:lnTo>
                <a:lnTo>
                  <a:pt x="31549" y="176859"/>
                </a:lnTo>
                <a:lnTo>
                  <a:pt x="29605" y="178417"/>
                </a:lnTo>
                <a:lnTo>
                  <a:pt x="28310" y="180407"/>
                </a:lnTo>
                <a:lnTo>
                  <a:pt x="26229" y="185895"/>
                </a:lnTo>
                <a:lnTo>
                  <a:pt x="27011" y="187298"/>
                </a:lnTo>
                <a:lnTo>
                  <a:pt x="30420" y="191396"/>
                </a:lnTo>
                <a:lnTo>
                  <a:pt x="32663" y="192870"/>
                </a:lnTo>
                <a:lnTo>
                  <a:pt x="41331" y="195429"/>
                </a:lnTo>
                <a:lnTo>
                  <a:pt x="42794" y="194606"/>
                </a:lnTo>
                <a:lnTo>
                  <a:pt x="46960" y="191152"/>
                </a:lnTo>
                <a:lnTo>
                  <a:pt x="51309" y="188897"/>
                </a:lnTo>
                <a:lnTo>
                  <a:pt x="57066" y="186441"/>
                </a:lnTo>
                <a:lnTo>
                  <a:pt x="63762" y="183852"/>
                </a:lnTo>
                <a:lnTo>
                  <a:pt x="70130" y="182125"/>
                </a:lnTo>
                <a:lnTo>
                  <a:pt x="76281" y="180975"/>
                </a:lnTo>
                <a:lnTo>
                  <a:pt x="82286" y="180207"/>
                </a:lnTo>
                <a:lnTo>
                  <a:pt x="88195" y="178743"/>
                </a:lnTo>
                <a:lnTo>
                  <a:pt x="94039" y="176814"/>
                </a:lnTo>
                <a:lnTo>
                  <a:pt x="99841" y="174576"/>
                </a:lnTo>
                <a:lnTo>
                  <a:pt x="105613" y="172132"/>
                </a:lnTo>
                <a:lnTo>
                  <a:pt x="117107" y="166876"/>
                </a:lnTo>
                <a:lnTo>
                  <a:pt x="140008" y="155740"/>
                </a:lnTo>
                <a:lnTo>
                  <a:pt x="151443" y="150065"/>
                </a:lnTo>
                <a:lnTo>
                  <a:pt x="160017" y="146266"/>
                </a:lnTo>
                <a:lnTo>
                  <a:pt x="182244" y="136965"/>
                </a:lnTo>
                <a:lnTo>
                  <a:pt x="191981" y="133723"/>
                </a:lnTo>
                <a:lnTo>
                  <a:pt x="200377" y="131561"/>
                </a:lnTo>
                <a:lnTo>
                  <a:pt x="250331" y="121915"/>
                </a:lnTo>
                <a:lnTo>
                  <a:pt x="257375" y="120832"/>
                </a:lnTo>
                <a:lnTo>
                  <a:pt x="300038" y="1186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83"/>
          <p:cNvSpPr/>
          <p:nvPr/>
        </p:nvSpPr>
        <p:spPr>
          <a:xfrm>
            <a:off x="5863575" y="4397692"/>
            <a:ext cx="217185" cy="411481"/>
          </a:xfrm>
          <a:custGeom>
            <a:avLst/>
            <a:gdLst/>
            <a:ahLst/>
            <a:cxnLst/>
            <a:rect l="0" t="0" r="0" b="0"/>
            <a:pathLst>
              <a:path w="217185" h="411481">
                <a:moveTo>
                  <a:pt x="217184" y="0"/>
                </a:moveTo>
                <a:lnTo>
                  <a:pt x="217184" y="11932"/>
                </a:lnTo>
                <a:lnTo>
                  <a:pt x="212634" y="24702"/>
                </a:lnTo>
                <a:lnTo>
                  <a:pt x="207860" y="35109"/>
                </a:lnTo>
                <a:lnTo>
                  <a:pt x="205253" y="40551"/>
                </a:lnTo>
                <a:lnTo>
                  <a:pt x="192197" y="64377"/>
                </a:lnTo>
                <a:lnTo>
                  <a:pt x="183381" y="80066"/>
                </a:lnTo>
                <a:lnTo>
                  <a:pt x="171789" y="99097"/>
                </a:lnTo>
                <a:lnTo>
                  <a:pt x="131979" y="162077"/>
                </a:lnTo>
                <a:lnTo>
                  <a:pt x="122281" y="178537"/>
                </a:lnTo>
                <a:lnTo>
                  <a:pt x="113910" y="193319"/>
                </a:lnTo>
                <a:lnTo>
                  <a:pt x="106425" y="206032"/>
                </a:lnTo>
                <a:lnTo>
                  <a:pt x="93028" y="227778"/>
                </a:lnTo>
                <a:lnTo>
                  <a:pt x="42541" y="304713"/>
                </a:lnTo>
                <a:lnTo>
                  <a:pt x="36938" y="314584"/>
                </a:lnTo>
                <a:lnTo>
                  <a:pt x="32250" y="324023"/>
                </a:lnTo>
                <a:lnTo>
                  <a:pt x="28173" y="333173"/>
                </a:lnTo>
                <a:lnTo>
                  <a:pt x="23549" y="342130"/>
                </a:lnTo>
                <a:lnTo>
                  <a:pt x="18562" y="350959"/>
                </a:lnTo>
                <a:lnTo>
                  <a:pt x="13332" y="359703"/>
                </a:lnTo>
                <a:lnTo>
                  <a:pt x="8893" y="368389"/>
                </a:lnTo>
                <a:lnTo>
                  <a:pt x="4981" y="377038"/>
                </a:lnTo>
                <a:lnTo>
                  <a:pt x="1420" y="385661"/>
                </a:lnTo>
                <a:lnTo>
                  <a:pt x="0" y="392362"/>
                </a:lnTo>
                <a:lnTo>
                  <a:pt x="4" y="397783"/>
                </a:lnTo>
                <a:lnTo>
                  <a:pt x="2872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84"/>
          <p:cNvSpPr/>
          <p:nvPr/>
        </p:nvSpPr>
        <p:spPr>
          <a:xfrm>
            <a:off x="6064129" y="4543425"/>
            <a:ext cx="256001" cy="282893"/>
          </a:xfrm>
          <a:custGeom>
            <a:avLst/>
            <a:gdLst/>
            <a:ahLst/>
            <a:cxnLst/>
            <a:rect l="0" t="0" r="0" b="0"/>
            <a:pathLst>
              <a:path w="256001" h="282893">
                <a:moveTo>
                  <a:pt x="76638" y="0"/>
                </a:moveTo>
                <a:lnTo>
                  <a:pt x="85740" y="4551"/>
                </a:lnTo>
                <a:lnTo>
                  <a:pt x="87468" y="5891"/>
                </a:lnTo>
                <a:lnTo>
                  <a:pt x="87668" y="6785"/>
                </a:lnTo>
                <a:lnTo>
                  <a:pt x="86849" y="7381"/>
                </a:lnTo>
                <a:lnTo>
                  <a:pt x="83399" y="13123"/>
                </a:lnTo>
                <a:lnTo>
                  <a:pt x="81145" y="17321"/>
                </a:lnTo>
                <a:lnTo>
                  <a:pt x="77738" y="22977"/>
                </a:lnTo>
                <a:lnTo>
                  <a:pt x="68872" y="36882"/>
                </a:lnTo>
                <a:lnTo>
                  <a:pt x="63841" y="45542"/>
                </a:lnTo>
                <a:lnTo>
                  <a:pt x="53170" y="65326"/>
                </a:lnTo>
                <a:lnTo>
                  <a:pt x="47658" y="74031"/>
                </a:lnTo>
                <a:lnTo>
                  <a:pt x="42078" y="81739"/>
                </a:lnTo>
                <a:lnTo>
                  <a:pt x="36453" y="88782"/>
                </a:lnTo>
                <a:lnTo>
                  <a:pt x="31751" y="95383"/>
                </a:lnTo>
                <a:lnTo>
                  <a:pt x="27663" y="101689"/>
                </a:lnTo>
                <a:lnTo>
                  <a:pt x="23985" y="107797"/>
                </a:lnTo>
                <a:lnTo>
                  <a:pt x="20581" y="113775"/>
                </a:lnTo>
                <a:lnTo>
                  <a:pt x="14259" y="125496"/>
                </a:lnTo>
                <a:lnTo>
                  <a:pt x="11239" y="132242"/>
                </a:lnTo>
                <a:lnTo>
                  <a:pt x="8274" y="139596"/>
                </a:lnTo>
                <a:lnTo>
                  <a:pt x="5345" y="147357"/>
                </a:lnTo>
                <a:lnTo>
                  <a:pt x="3391" y="155388"/>
                </a:lnTo>
                <a:lnTo>
                  <a:pt x="2090" y="163599"/>
                </a:lnTo>
                <a:lnTo>
                  <a:pt x="1222" y="171931"/>
                </a:lnTo>
                <a:lnTo>
                  <a:pt x="643" y="179390"/>
                </a:lnTo>
                <a:lnTo>
                  <a:pt x="257" y="186268"/>
                </a:lnTo>
                <a:lnTo>
                  <a:pt x="0" y="192759"/>
                </a:lnTo>
                <a:lnTo>
                  <a:pt x="781" y="198038"/>
                </a:lnTo>
                <a:lnTo>
                  <a:pt x="4189" y="206444"/>
                </a:lnTo>
                <a:lnTo>
                  <a:pt x="8336" y="210972"/>
                </a:lnTo>
                <a:lnTo>
                  <a:pt x="13958" y="215895"/>
                </a:lnTo>
                <a:lnTo>
                  <a:pt x="20564" y="221083"/>
                </a:lnTo>
                <a:lnTo>
                  <a:pt x="26873" y="224540"/>
                </a:lnTo>
                <a:lnTo>
                  <a:pt x="32984" y="226847"/>
                </a:lnTo>
                <a:lnTo>
                  <a:pt x="38963" y="228383"/>
                </a:lnTo>
                <a:lnTo>
                  <a:pt x="43902" y="229408"/>
                </a:lnTo>
                <a:lnTo>
                  <a:pt x="48146" y="230091"/>
                </a:lnTo>
                <a:lnTo>
                  <a:pt x="51928" y="230547"/>
                </a:lnTo>
                <a:lnTo>
                  <a:pt x="56355" y="230850"/>
                </a:lnTo>
                <a:lnTo>
                  <a:pt x="61211" y="231052"/>
                </a:lnTo>
                <a:lnTo>
                  <a:pt x="66354" y="231188"/>
                </a:lnTo>
                <a:lnTo>
                  <a:pt x="71687" y="230325"/>
                </a:lnTo>
                <a:lnTo>
                  <a:pt x="77147" y="228797"/>
                </a:lnTo>
                <a:lnTo>
                  <a:pt x="82693" y="226827"/>
                </a:lnTo>
                <a:lnTo>
                  <a:pt x="88294" y="224560"/>
                </a:lnTo>
                <a:lnTo>
                  <a:pt x="93934" y="222097"/>
                </a:lnTo>
                <a:lnTo>
                  <a:pt x="99599" y="219502"/>
                </a:lnTo>
                <a:lnTo>
                  <a:pt x="108138" y="214914"/>
                </a:lnTo>
                <a:lnTo>
                  <a:pt x="130325" y="202197"/>
                </a:lnTo>
                <a:lnTo>
                  <a:pt x="142909" y="193853"/>
                </a:lnTo>
                <a:lnTo>
                  <a:pt x="156062" y="184480"/>
                </a:lnTo>
                <a:lnTo>
                  <a:pt x="169592" y="174422"/>
                </a:lnTo>
                <a:lnTo>
                  <a:pt x="180517" y="165811"/>
                </a:lnTo>
                <a:lnTo>
                  <a:pt x="189706" y="158165"/>
                </a:lnTo>
                <a:lnTo>
                  <a:pt x="197737" y="151164"/>
                </a:lnTo>
                <a:lnTo>
                  <a:pt x="204995" y="144591"/>
                </a:lnTo>
                <a:lnTo>
                  <a:pt x="218141" y="132207"/>
                </a:lnTo>
                <a:lnTo>
                  <a:pt x="236252" y="114525"/>
                </a:lnTo>
                <a:lnTo>
                  <a:pt x="241150" y="108735"/>
                </a:lnTo>
                <a:lnTo>
                  <a:pt x="245367" y="102970"/>
                </a:lnTo>
                <a:lnTo>
                  <a:pt x="249132" y="97221"/>
                </a:lnTo>
                <a:lnTo>
                  <a:pt x="251641" y="92437"/>
                </a:lnTo>
                <a:lnTo>
                  <a:pt x="254429" y="84580"/>
                </a:lnTo>
                <a:lnTo>
                  <a:pt x="256000" y="79353"/>
                </a:lnTo>
                <a:lnTo>
                  <a:pt x="254315" y="78619"/>
                </a:lnTo>
                <a:lnTo>
                  <a:pt x="247363" y="77804"/>
                </a:lnTo>
                <a:lnTo>
                  <a:pt x="242842" y="77587"/>
                </a:lnTo>
                <a:lnTo>
                  <a:pt x="232739" y="77345"/>
                </a:lnTo>
                <a:lnTo>
                  <a:pt x="227378" y="78233"/>
                </a:lnTo>
                <a:lnTo>
                  <a:pt x="221899" y="79778"/>
                </a:lnTo>
                <a:lnTo>
                  <a:pt x="202546" y="86503"/>
                </a:lnTo>
                <a:lnTo>
                  <a:pt x="194867" y="89101"/>
                </a:lnTo>
                <a:lnTo>
                  <a:pt x="188795" y="92738"/>
                </a:lnTo>
                <a:lnTo>
                  <a:pt x="183794" y="97068"/>
                </a:lnTo>
                <a:lnTo>
                  <a:pt x="179508" y="101859"/>
                </a:lnTo>
                <a:lnTo>
                  <a:pt x="173793" y="106958"/>
                </a:lnTo>
                <a:lnTo>
                  <a:pt x="167125" y="112263"/>
                </a:lnTo>
                <a:lnTo>
                  <a:pt x="159823" y="117705"/>
                </a:lnTo>
                <a:lnTo>
                  <a:pt x="153050" y="123237"/>
                </a:lnTo>
                <a:lnTo>
                  <a:pt x="146629" y="128830"/>
                </a:lnTo>
                <a:lnTo>
                  <a:pt x="140444" y="134465"/>
                </a:lnTo>
                <a:lnTo>
                  <a:pt x="128491" y="145804"/>
                </a:lnTo>
                <a:lnTo>
                  <a:pt x="105295" y="168606"/>
                </a:lnTo>
                <a:lnTo>
                  <a:pt x="100505" y="174317"/>
                </a:lnTo>
                <a:lnTo>
                  <a:pt x="96360" y="180028"/>
                </a:lnTo>
                <a:lnTo>
                  <a:pt x="92644" y="185741"/>
                </a:lnTo>
                <a:lnTo>
                  <a:pt x="89213" y="191455"/>
                </a:lnTo>
                <a:lnTo>
                  <a:pt x="85974" y="197169"/>
                </a:lnTo>
                <a:lnTo>
                  <a:pt x="82862" y="202883"/>
                </a:lnTo>
                <a:lnTo>
                  <a:pt x="79835" y="207646"/>
                </a:lnTo>
                <a:lnTo>
                  <a:pt x="73931" y="215477"/>
                </a:lnTo>
                <a:lnTo>
                  <a:pt x="71024" y="219851"/>
                </a:lnTo>
                <a:lnTo>
                  <a:pt x="68133" y="224673"/>
                </a:lnTo>
                <a:lnTo>
                  <a:pt x="65253" y="229792"/>
                </a:lnTo>
                <a:lnTo>
                  <a:pt x="62053" y="238019"/>
                </a:lnTo>
                <a:lnTo>
                  <a:pt x="60631" y="244851"/>
                </a:lnTo>
                <a:lnTo>
                  <a:pt x="59999" y="251062"/>
                </a:lnTo>
                <a:lnTo>
                  <a:pt x="59718" y="256998"/>
                </a:lnTo>
                <a:lnTo>
                  <a:pt x="59642" y="259915"/>
                </a:lnTo>
                <a:lnTo>
                  <a:pt x="60545" y="262811"/>
                </a:lnTo>
                <a:lnTo>
                  <a:pt x="65414" y="270486"/>
                </a:lnTo>
                <a:lnTo>
                  <a:pt x="68232" y="274137"/>
                </a:lnTo>
                <a:lnTo>
                  <a:pt x="76638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85"/>
          <p:cNvSpPr/>
          <p:nvPr/>
        </p:nvSpPr>
        <p:spPr>
          <a:xfrm>
            <a:off x="7349490" y="5057809"/>
            <a:ext cx="257176" cy="17112"/>
          </a:xfrm>
          <a:custGeom>
            <a:avLst/>
            <a:gdLst/>
            <a:ahLst/>
            <a:cxnLst/>
            <a:rect l="0" t="0" r="0" b="0"/>
            <a:pathLst>
              <a:path w="257176" h="17112">
                <a:moveTo>
                  <a:pt x="0" y="17111"/>
                </a:moveTo>
                <a:lnTo>
                  <a:pt x="54225" y="17111"/>
                </a:lnTo>
                <a:lnTo>
                  <a:pt x="61868" y="16158"/>
                </a:lnTo>
                <a:lnTo>
                  <a:pt x="69820" y="14571"/>
                </a:lnTo>
                <a:lnTo>
                  <a:pt x="77979" y="12560"/>
                </a:lnTo>
                <a:lnTo>
                  <a:pt x="87228" y="11219"/>
                </a:lnTo>
                <a:lnTo>
                  <a:pt x="97205" y="10325"/>
                </a:lnTo>
                <a:lnTo>
                  <a:pt x="107665" y="9730"/>
                </a:lnTo>
                <a:lnTo>
                  <a:pt x="119402" y="8380"/>
                </a:lnTo>
                <a:lnTo>
                  <a:pt x="131988" y="6528"/>
                </a:lnTo>
                <a:lnTo>
                  <a:pt x="145143" y="4340"/>
                </a:lnTo>
                <a:lnTo>
                  <a:pt x="154864" y="2882"/>
                </a:lnTo>
                <a:lnTo>
                  <a:pt x="162298" y="1910"/>
                </a:lnTo>
                <a:lnTo>
                  <a:pt x="168206" y="1262"/>
                </a:lnTo>
                <a:lnTo>
                  <a:pt x="175955" y="830"/>
                </a:lnTo>
                <a:lnTo>
                  <a:pt x="194725" y="350"/>
                </a:lnTo>
                <a:lnTo>
                  <a:pt x="229076" y="0"/>
                </a:lnTo>
                <a:lnTo>
                  <a:pt x="233679" y="941"/>
                </a:lnTo>
                <a:lnTo>
                  <a:pt x="237701" y="2520"/>
                </a:lnTo>
                <a:lnTo>
                  <a:pt x="241335" y="4526"/>
                </a:lnTo>
                <a:lnTo>
                  <a:pt x="244710" y="5864"/>
                </a:lnTo>
                <a:lnTo>
                  <a:pt x="247912" y="6755"/>
                </a:lnTo>
                <a:lnTo>
                  <a:pt x="257175" y="85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86"/>
          <p:cNvSpPr/>
          <p:nvPr/>
        </p:nvSpPr>
        <p:spPr>
          <a:xfrm>
            <a:off x="7366634" y="5143500"/>
            <a:ext cx="265749" cy="25718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0"/>
                </a:moveTo>
                <a:lnTo>
                  <a:pt x="4551" y="4551"/>
                </a:lnTo>
                <a:lnTo>
                  <a:pt x="6845" y="5891"/>
                </a:lnTo>
                <a:lnTo>
                  <a:pt x="9326" y="6785"/>
                </a:lnTo>
                <a:lnTo>
                  <a:pt x="11932" y="7381"/>
                </a:lnTo>
                <a:lnTo>
                  <a:pt x="15575" y="8730"/>
                </a:lnTo>
                <a:lnTo>
                  <a:pt x="19908" y="10583"/>
                </a:lnTo>
                <a:lnTo>
                  <a:pt x="24703" y="12770"/>
                </a:lnTo>
                <a:lnTo>
                  <a:pt x="28851" y="14228"/>
                </a:lnTo>
                <a:lnTo>
                  <a:pt x="32569" y="15200"/>
                </a:lnTo>
                <a:lnTo>
                  <a:pt x="36000" y="15849"/>
                </a:lnTo>
                <a:lnTo>
                  <a:pt x="39241" y="17233"/>
                </a:lnTo>
                <a:lnTo>
                  <a:pt x="42353" y="19109"/>
                </a:lnTo>
                <a:lnTo>
                  <a:pt x="45381" y="21311"/>
                </a:lnTo>
                <a:lnTo>
                  <a:pt x="49304" y="22780"/>
                </a:lnTo>
                <a:lnTo>
                  <a:pt x="53824" y="23759"/>
                </a:lnTo>
                <a:lnTo>
                  <a:pt x="58742" y="24412"/>
                </a:lnTo>
                <a:lnTo>
                  <a:pt x="66748" y="25137"/>
                </a:lnTo>
                <a:lnTo>
                  <a:pt x="70217" y="25331"/>
                </a:lnTo>
                <a:lnTo>
                  <a:pt x="265748" y="257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87"/>
          <p:cNvSpPr/>
          <p:nvPr/>
        </p:nvSpPr>
        <p:spPr>
          <a:xfrm>
            <a:off x="7786837" y="4766310"/>
            <a:ext cx="239881" cy="144411"/>
          </a:xfrm>
          <a:custGeom>
            <a:avLst/>
            <a:gdLst/>
            <a:ahLst/>
            <a:cxnLst/>
            <a:rect l="0" t="0" r="0" b="0"/>
            <a:pathLst>
              <a:path w="239881" h="144411">
                <a:moveTo>
                  <a:pt x="42713" y="0"/>
                </a:moveTo>
                <a:lnTo>
                  <a:pt x="42713" y="53083"/>
                </a:lnTo>
                <a:lnTo>
                  <a:pt x="40807" y="57296"/>
                </a:lnTo>
                <a:lnTo>
                  <a:pt x="37632" y="62010"/>
                </a:lnTo>
                <a:lnTo>
                  <a:pt x="33611" y="67057"/>
                </a:lnTo>
                <a:lnTo>
                  <a:pt x="29978" y="72327"/>
                </a:lnTo>
                <a:lnTo>
                  <a:pt x="26603" y="77745"/>
                </a:lnTo>
                <a:lnTo>
                  <a:pt x="23401" y="83263"/>
                </a:lnTo>
                <a:lnTo>
                  <a:pt x="17302" y="94473"/>
                </a:lnTo>
                <a:lnTo>
                  <a:pt x="1562" y="125211"/>
                </a:lnTo>
                <a:lnTo>
                  <a:pt x="610" y="129627"/>
                </a:lnTo>
                <a:lnTo>
                  <a:pt x="0" y="135672"/>
                </a:lnTo>
                <a:lnTo>
                  <a:pt x="2457" y="139039"/>
                </a:lnTo>
                <a:lnTo>
                  <a:pt x="4445" y="141269"/>
                </a:lnTo>
                <a:lnTo>
                  <a:pt x="6724" y="142757"/>
                </a:lnTo>
                <a:lnTo>
                  <a:pt x="11795" y="144410"/>
                </a:lnTo>
                <a:lnTo>
                  <a:pt x="14481" y="143898"/>
                </a:lnTo>
                <a:lnTo>
                  <a:pt x="20005" y="140790"/>
                </a:lnTo>
                <a:lnTo>
                  <a:pt x="25635" y="138773"/>
                </a:lnTo>
                <a:lnTo>
                  <a:pt x="31312" y="137877"/>
                </a:lnTo>
                <a:lnTo>
                  <a:pt x="37011" y="137478"/>
                </a:lnTo>
                <a:lnTo>
                  <a:pt x="44626" y="136420"/>
                </a:lnTo>
                <a:lnTo>
                  <a:pt x="68329" y="132703"/>
                </a:lnTo>
                <a:lnTo>
                  <a:pt x="78840" y="131331"/>
                </a:lnTo>
                <a:lnTo>
                  <a:pt x="87752" y="130416"/>
                </a:lnTo>
                <a:lnTo>
                  <a:pt x="95599" y="129807"/>
                </a:lnTo>
                <a:lnTo>
                  <a:pt x="102736" y="128447"/>
                </a:lnTo>
                <a:lnTo>
                  <a:pt x="109398" y="126589"/>
                </a:lnTo>
                <a:lnTo>
                  <a:pt x="115744" y="124398"/>
                </a:lnTo>
                <a:lnTo>
                  <a:pt x="121881" y="122937"/>
                </a:lnTo>
                <a:lnTo>
                  <a:pt x="127876" y="121962"/>
                </a:lnTo>
                <a:lnTo>
                  <a:pt x="133778" y="121313"/>
                </a:lnTo>
                <a:lnTo>
                  <a:pt x="140571" y="120880"/>
                </a:lnTo>
                <a:lnTo>
                  <a:pt x="147957" y="120592"/>
                </a:lnTo>
                <a:lnTo>
                  <a:pt x="169464" y="120186"/>
                </a:lnTo>
                <a:lnTo>
                  <a:pt x="239880" y="1200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88"/>
          <p:cNvSpPr/>
          <p:nvPr/>
        </p:nvSpPr>
        <p:spPr>
          <a:xfrm>
            <a:off x="7940992" y="4732020"/>
            <a:ext cx="17146" cy="360046"/>
          </a:xfrm>
          <a:custGeom>
            <a:avLst/>
            <a:gdLst/>
            <a:ahLst/>
            <a:cxnLst/>
            <a:rect l="0" t="0" r="0" b="0"/>
            <a:pathLst>
              <a:path w="17146" h="360046">
                <a:moveTo>
                  <a:pt x="17145" y="0"/>
                </a:moveTo>
                <a:lnTo>
                  <a:pt x="17145" y="4550"/>
                </a:lnTo>
                <a:lnTo>
                  <a:pt x="16193" y="7796"/>
                </a:lnTo>
                <a:lnTo>
                  <a:pt x="14606" y="11865"/>
                </a:lnTo>
                <a:lnTo>
                  <a:pt x="12594" y="16482"/>
                </a:lnTo>
                <a:lnTo>
                  <a:pt x="11254" y="21465"/>
                </a:lnTo>
                <a:lnTo>
                  <a:pt x="10360" y="26693"/>
                </a:lnTo>
                <a:lnTo>
                  <a:pt x="9764" y="32083"/>
                </a:lnTo>
                <a:lnTo>
                  <a:pt x="9366" y="37581"/>
                </a:lnTo>
                <a:lnTo>
                  <a:pt x="8926" y="48770"/>
                </a:lnTo>
                <a:lnTo>
                  <a:pt x="8677" y="65779"/>
                </a:lnTo>
                <a:lnTo>
                  <a:pt x="8573" y="241271"/>
                </a:lnTo>
                <a:lnTo>
                  <a:pt x="7620" y="251335"/>
                </a:lnTo>
                <a:lnTo>
                  <a:pt x="6033" y="262806"/>
                </a:lnTo>
                <a:lnTo>
                  <a:pt x="4023" y="275216"/>
                </a:lnTo>
                <a:lnTo>
                  <a:pt x="2681" y="286348"/>
                </a:lnTo>
                <a:lnTo>
                  <a:pt x="1787" y="296626"/>
                </a:lnTo>
                <a:lnTo>
                  <a:pt x="794" y="313761"/>
                </a:lnTo>
                <a:lnTo>
                  <a:pt x="354" y="324552"/>
                </a:lnTo>
                <a:lnTo>
                  <a:pt x="105" y="335981"/>
                </a:lnTo>
                <a:lnTo>
                  <a:pt x="13" y="359804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89"/>
          <p:cNvSpPr/>
          <p:nvPr/>
        </p:nvSpPr>
        <p:spPr>
          <a:xfrm>
            <a:off x="7940992" y="509206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90"/>
          <p:cNvSpPr/>
          <p:nvPr/>
        </p:nvSpPr>
        <p:spPr>
          <a:xfrm>
            <a:off x="7623809" y="5109210"/>
            <a:ext cx="488634" cy="94298"/>
          </a:xfrm>
          <a:custGeom>
            <a:avLst/>
            <a:gdLst/>
            <a:ahLst/>
            <a:cxnLst/>
            <a:rect l="0" t="0" r="0" b="0"/>
            <a:pathLst>
              <a:path w="488634" h="94298">
                <a:moveTo>
                  <a:pt x="0" y="94297"/>
                </a:moveTo>
                <a:lnTo>
                  <a:pt x="0" y="89747"/>
                </a:lnTo>
                <a:lnTo>
                  <a:pt x="953" y="87453"/>
                </a:lnTo>
                <a:lnTo>
                  <a:pt x="2541" y="84972"/>
                </a:lnTo>
                <a:lnTo>
                  <a:pt x="4551" y="82366"/>
                </a:lnTo>
                <a:lnTo>
                  <a:pt x="7797" y="80628"/>
                </a:lnTo>
                <a:lnTo>
                  <a:pt x="21466" y="77230"/>
                </a:lnTo>
                <a:lnTo>
                  <a:pt x="26694" y="75299"/>
                </a:lnTo>
                <a:lnTo>
                  <a:pt x="32084" y="73059"/>
                </a:lnTo>
                <a:lnTo>
                  <a:pt x="45692" y="70571"/>
                </a:lnTo>
                <a:lnTo>
                  <a:pt x="53322" y="69907"/>
                </a:lnTo>
                <a:lnTo>
                  <a:pt x="75553" y="64702"/>
                </a:lnTo>
                <a:lnTo>
                  <a:pt x="145974" y="46219"/>
                </a:lnTo>
                <a:lnTo>
                  <a:pt x="196323" y="32289"/>
                </a:lnTo>
                <a:lnTo>
                  <a:pt x="213749" y="27241"/>
                </a:lnTo>
                <a:lnTo>
                  <a:pt x="235845" y="21970"/>
                </a:lnTo>
                <a:lnTo>
                  <a:pt x="288335" y="11034"/>
                </a:lnTo>
                <a:lnTo>
                  <a:pt x="310334" y="7356"/>
                </a:lnTo>
                <a:lnTo>
                  <a:pt x="328809" y="4904"/>
                </a:lnTo>
                <a:lnTo>
                  <a:pt x="344937" y="3269"/>
                </a:lnTo>
                <a:lnTo>
                  <a:pt x="357592" y="2179"/>
                </a:lnTo>
                <a:lnTo>
                  <a:pt x="367936" y="1453"/>
                </a:lnTo>
                <a:lnTo>
                  <a:pt x="376735" y="969"/>
                </a:lnTo>
                <a:lnTo>
                  <a:pt x="411914" y="430"/>
                </a:lnTo>
                <a:lnTo>
                  <a:pt x="48863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91"/>
          <p:cNvSpPr/>
          <p:nvPr/>
        </p:nvSpPr>
        <p:spPr>
          <a:xfrm>
            <a:off x="7718221" y="5212079"/>
            <a:ext cx="179468" cy="324393"/>
          </a:xfrm>
          <a:custGeom>
            <a:avLst/>
            <a:gdLst/>
            <a:ahLst/>
            <a:cxnLst/>
            <a:rect l="0" t="0" r="0" b="0"/>
            <a:pathLst>
              <a:path w="179468" h="324393">
                <a:moveTo>
                  <a:pt x="51321" y="0"/>
                </a:moveTo>
                <a:lnTo>
                  <a:pt x="29178" y="7382"/>
                </a:lnTo>
                <a:lnTo>
                  <a:pt x="27987" y="8731"/>
                </a:lnTo>
                <a:lnTo>
                  <a:pt x="27193" y="10584"/>
                </a:lnTo>
                <a:lnTo>
                  <a:pt x="25357" y="17087"/>
                </a:lnTo>
                <a:lnTo>
                  <a:pt x="21367" y="29502"/>
                </a:lnTo>
                <a:lnTo>
                  <a:pt x="19922" y="35861"/>
                </a:lnTo>
                <a:lnTo>
                  <a:pt x="18958" y="42005"/>
                </a:lnTo>
                <a:lnTo>
                  <a:pt x="18316" y="48006"/>
                </a:lnTo>
                <a:lnTo>
                  <a:pt x="16935" y="54864"/>
                </a:lnTo>
                <a:lnTo>
                  <a:pt x="15062" y="62294"/>
                </a:lnTo>
                <a:lnTo>
                  <a:pt x="12861" y="70105"/>
                </a:lnTo>
                <a:lnTo>
                  <a:pt x="11394" y="77216"/>
                </a:lnTo>
                <a:lnTo>
                  <a:pt x="10415" y="83863"/>
                </a:lnTo>
                <a:lnTo>
                  <a:pt x="4295" y="149175"/>
                </a:lnTo>
                <a:lnTo>
                  <a:pt x="1845" y="180918"/>
                </a:lnTo>
                <a:lnTo>
                  <a:pt x="757" y="201376"/>
                </a:lnTo>
                <a:lnTo>
                  <a:pt x="273" y="216818"/>
                </a:lnTo>
                <a:lnTo>
                  <a:pt x="0" y="245323"/>
                </a:lnTo>
                <a:lnTo>
                  <a:pt x="915" y="253085"/>
                </a:lnTo>
                <a:lnTo>
                  <a:pt x="2477" y="259211"/>
                </a:lnTo>
                <a:lnTo>
                  <a:pt x="6753" y="268557"/>
                </a:lnTo>
                <a:lnTo>
                  <a:pt x="11828" y="275887"/>
                </a:lnTo>
                <a:lnTo>
                  <a:pt x="17258" y="282319"/>
                </a:lnTo>
                <a:lnTo>
                  <a:pt x="20040" y="285368"/>
                </a:lnTo>
                <a:lnTo>
                  <a:pt x="23800" y="288353"/>
                </a:lnTo>
                <a:lnTo>
                  <a:pt x="28211" y="291295"/>
                </a:lnTo>
                <a:lnTo>
                  <a:pt x="33057" y="294210"/>
                </a:lnTo>
                <a:lnTo>
                  <a:pt x="37240" y="296153"/>
                </a:lnTo>
                <a:lnTo>
                  <a:pt x="40981" y="297448"/>
                </a:lnTo>
                <a:lnTo>
                  <a:pt x="44428" y="298311"/>
                </a:lnTo>
                <a:lnTo>
                  <a:pt x="47678" y="298887"/>
                </a:lnTo>
                <a:lnTo>
                  <a:pt x="50797" y="299271"/>
                </a:lnTo>
                <a:lnTo>
                  <a:pt x="53830" y="299526"/>
                </a:lnTo>
                <a:lnTo>
                  <a:pt x="57756" y="298745"/>
                </a:lnTo>
                <a:lnTo>
                  <a:pt x="62278" y="297271"/>
                </a:lnTo>
                <a:lnTo>
                  <a:pt x="67199" y="295336"/>
                </a:lnTo>
                <a:lnTo>
                  <a:pt x="71431" y="293093"/>
                </a:lnTo>
                <a:lnTo>
                  <a:pt x="75205" y="290646"/>
                </a:lnTo>
                <a:lnTo>
                  <a:pt x="78674" y="288062"/>
                </a:lnTo>
                <a:lnTo>
                  <a:pt x="81939" y="286338"/>
                </a:lnTo>
                <a:lnTo>
                  <a:pt x="85068" y="285190"/>
                </a:lnTo>
                <a:lnTo>
                  <a:pt x="88107" y="284425"/>
                </a:lnTo>
                <a:lnTo>
                  <a:pt x="92989" y="281057"/>
                </a:lnTo>
                <a:lnTo>
                  <a:pt x="99103" y="275954"/>
                </a:lnTo>
                <a:lnTo>
                  <a:pt x="106035" y="269694"/>
                </a:lnTo>
                <a:lnTo>
                  <a:pt x="118819" y="257660"/>
                </a:lnTo>
                <a:lnTo>
                  <a:pt x="142548" y="234411"/>
                </a:lnTo>
                <a:lnTo>
                  <a:pt x="148333" y="226759"/>
                </a:lnTo>
                <a:lnTo>
                  <a:pt x="154096" y="217848"/>
                </a:lnTo>
                <a:lnTo>
                  <a:pt x="159843" y="208097"/>
                </a:lnTo>
                <a:lnTo>
                  <a:pt x="163674" y="199692"/>
                </a:lnTo>
                <a:lnTo>
                  <a:pt x="166228" y="192183"/>
                </a:lnTo>
                <a:lnTo>
                  <a:pt x="167931" y="185272"/>
                </a:lnTo>
                <a:lnTo>
                  <a:pt x="170019" y="179713"/>
                </a:lnTo>
                <a:lnTo>
                  <a:pt x="174878" y="170995"/>
                </a:lnTo>
                <a:lnTo>
                  <a:pt x="176555" y="165432"/>
                </a:lnTo>
                <a:lnTo>
                  <a:pt x="177673" y="158866"/>
                </a:lnTo>
                <a:lnTo>
                  <a:pt x="178418" y="151631"/>
                </a:lnTo>
                <a:lnTo>
                  <a:pt x="178915" y="145855"/>
                </a:lnTo>
                <a:lnTo>
                  <a:pt x="179467" y="136897"/>
                </a:lnTo>
                <a:lnTo>
                  <a:pt x="178662" y="133175"/>
                </a:lnTo>
                <a:lnTo>
                  <a:pt x="175227" y="126499"/>
                </a:lnTo>
                <a:lnTo>
                  <a:pt x="172025" y="124338"/>
                </a:lnTo>
                <a:lnTo>
                  <a:pt x="167986" y="122898"/>
                </a:lnTo>
                <a:lnTo>
                  <a:pt x="163387" y="121937"/>
                </a:lnTo>
                <a:lnTo>
                  <a:pt x="160322" y="122249"/>
                </a:lnTo>
                <a:lnTo>
                  <a:pt x="158278" y="123410"/>
                </a:lnTo>
                <a:lnTo>
                  <a:pt x="156916" y="125136"/>
                </a:lnTo>
                <a:lnTo>
                  <a:pt x="154103" y="127239"/>
                </a:lnTo>
                <a:lnTo>
                  <a:pt x="150322" y="129594"/>
                </a:lnTo>
                <a:lnTo>
                  <a:pt x="145897" y="132116"/>
                </a:lnTo>
                <a:lnTo>
                  <a:pt x="141994" y="134750"/>
                </a:lnTo>
                <a:lnTo>
                  <a:pt x="138440" y="137459"/>
                </a:lnTo>
                <a:lnTo>
                  <a:pt x="135118" y="140217"/>
                </a:lnTo>
                <a:lnTo>
                  <a:pt x="130998" y="144913"/>
                </a:lnTo>
                <a:lnTo>
                  <a:pt x="126347" y="150902"/>
                </a:lnTo>
                <a:lnTo>
                  <a:pt x="121340" y="157752"/>
                </a:lnTo>
                <a:lnTo>
                  <a:pt x="117051" y="164223"/>
                </a:lnTo>
                <a:lnTo>
                  <a:pt x="113238" y="170442"/>
                </a:lnTo>
                <a:lnTo>
                  <a:pt x="109744" y="176493"/>
                </a:lnTo>
                <a:lnTo>
                  <a:pt x="98242" y="198457"/>
                </a:lnTo>
                <a:lnTo>
                  <a:pt x="66348" y="261461"/>
                </a:lnTo>
                <a:lnTo>
                  <a:pt x="64196" y="268605"/>
                </a:lnTo>
                <a:lnTo>
                  <a:pt x="62762" y="276225"/>
                </a:lnTo>
                <a:lnTo>
                  <a:pt x="61806" y="284163"/>
                </a:lnTo>
                <a:lnTo>
                  <a:pt x="60216" y="290407"/>
                </a:lnTo>
                <a:lnTo>
                  <a:pt x="55909" y="299885"/>
                </a:lnTo>
                <a:lnTo>
                  <a:pt x="55333" y="303746"/>
                </a:lnTo>
                <a:lnTo>
                  <a:pt x="55900" y="307273"/>
                </a:lnTo>
                <a:lnTo>
                  <a:pt x="57231" y="310576"/>
                </a:lnTo>
                <a:lnTo>
                  <a:pt x="59071" y="312779"/>
                </a:lnTo>
                <a:lnTo>
                  <a:pt x="61250" y="314247"/>
                </a:lnTo>
                <a:lnTo>
                  <a:pt x="63656" y="315225"/>
                </a:lnTo>
                <a:lnTo>
                  <a:pt x="65259" y="316830"/>
                </a:lnTo>
                <a:lnTo>
                  <a:pt x="66328" y="318853"/>
                </a:lnTo>
                <a:lnTo>
                  <a:pt x="67041" y="321154"/>
                </a:lnTo>
                <a:lnTo>
                  <a:pt x="68468" y="322688"/>
                </a:lnTo>
                <a:lnTo>
                  <a:pt x="70373" y="323711"/>
                </a:lnTo>
                <a:lnTo>
                  <a:pt x="72594" y="324392"/>
                </a:lnTo>
                <a:lnTo>
                  <a:pt x="74076" y="323895"/>
                </a:lnTo>
                <a:lnTo>
                  <a:pt x="75064" y="322610"/>
                </a:lnTo>
                <a:lnTo>
                  <a:pt x="75722" y="320801"/>
                </a:lnTo>
                <a:lnTo>
                  <a:pt x="77114" y="319595"/>
                </a:lnTo>
                <a:lnTo>
                  <a:pt x="78993" y="318791"/>
                </a:lnTo>
                <a:lnTo>
                  <a:pt x="85611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92"/>
          <p:cNvSpPr/>
          <p:nvPr/>
        </p:nvSpPr>
        <p:spPr>
          <a:xfrm>
            <a:off x="8244663" y="5033279"/>
            <a:ext cx="184963" cy="15924"/>
          </a:xfrm>
          <a:custGeom>
            <a:avLst/>
            <a:gdLst/>
            <a:ahLst/>
            <a:cxnLst/>
            <a:rect l="0" t="0" r="0" b="0"/>
            <a:pathLst>
              <a:path w="184963" h="15924">
                <a:moveTo>
                  <a:pt x="4939" y="7350"/>
                </a:moveTo>
                <a:lnTo>
                  <a:pt x="388" y="11902"/>
                </a:lnTo>
                <a:lnTo>
                  <a:pt x="0" y="13242"/>
                </a:lnTo>
                <a:lnTo>
                  <a:pt x="694" y="14136"/>
                </a:lnTo>
                <a:lnTo>
                  <a:pt x="2108" y="14732"/>
                </a:lnTo>
                <a:lnTo>
                  <a:pt x="4957" y="15129"/>
                </a:lnTo>
                <a:lnTo>
                  <a:pt x="8761" y="15394"/>
                </a:lnTo>
                <a:lnTo>
                  <a:pt x="13201" y="15570"/>
                </a:lnTo>
                <a:lnTo>
                  <a:pt x="18068" y="14735"/>
                </a:lnTo>
                <a:lnTo>
                  <a:pt x="23216" y="13226"/>
                </a:lnTo>
                <a:lnTo>
                  <a:pt x="28554" y="11268"/>
                </a:lnTo>
                <a:lnTo>
                  <a:pt x="34018" y="9962"/>
                </a:lnTo>
                <a:lnTo>
                  <a:pt x="39565" y="9091"/>
                </a:lnTo>
                <a:lnTo>
                  <a:pt x="45168" y="8511"/>
                </a:lnTo>
                <a:lnTo>
                  <a:pt x="50808" y="8124"/>
                </a:lnTo>
                <a:lnTo>
                  <a:pt x="56473" y="7867"/>
                </a:lnTo>
                <a:lnTo>
                  <a:pt x="62156" y="7694"/>
                </a:lnTo>
                <a:lnTo>
                  <a:pt x="70706" y="6628"/>
                </a:lnTo>
                <a:lnTo>
                  <a:pt x="81169" y="4964"/>
                </a:lnTo>
                <a:lnTo>
                  <a:pt x="92907" y="2901"/>
                </a:lnTo>
                <a:lnTo>
                  <a:pt x="101684" y="1527"/>
                </a:lnTo>
                <a:lnTo>
                  <a:pt x="108488" y="611"/>
                </a:lnTo>
                <a:lnTo>
                  <a:pt x="113977" y="0"/>
                </a:lnTo>
                <a:lnTo>
                  <a:pt x="121446" y="545"/>
                </a:lnTo>
                <a:lnTo>
                  <a:pt x="130235" y="1862"/>
                </a:lnTo>
                <a:lnTo>
                  <a:pt x="139905" y="3691"/>
                </a:lnTo>
                <a:lnTo>
                  <a:pt x="147304" y="4911"/>
                </a:lnTo>
                <a:lnTo>
                  <a:pt x="153189" y="5725"/>
                </a:lnTo>
                <a:lnTo>
                  <a:pt x="158065" y="6266"/>
                </a:lnTo>
                <a:lnTo>
                  <a:pt x="162268" y="7580"/>
                </a:lnTo>
                <a:lnTo>
                  <a:pt x="166023" y="9409"/>
                </a:lnTo>
                <a:lnTo>
                  <a:pt x="184962" y="159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93"/>
          <p:cNvSpPr/>
          <p:nvPr/>
        </p:nvSpPr>
        <p:spPr>
          <a:xfrm>
            <a:off x="8223884" y="5126354"/>
            <a:ext cx="240032" cy="17147"/>
          </a:xfrm>
          <a:custGeom>
            <a:avLst/>
            <a:gdLst/>
            <a:ahLst/>
            <a:cxnLst/>
            <a:rect l="0" t="0" r="0" b="0"/>
            <a:pathLst>
              <a:path w="240032" h="17147">
                <a:moveTo>
                  <a:pt x="0" y="0"/>
                </a:moveTo>
                <a:lnTo>
                  <a:pt x="4551" y="4552"/>
                </a:lnTo>
                <a:lnTo>
                  <a:pt x="7798" y="5892"/>
                </a:lnTo>
                <a:lnTo>
                  <a:pt x="11866" y="6786"/>
                </a:lnTo>
                <a:lnTo>
                  <a:pt x="16483" y="7382"/>
                </a:lnTo>
                <a:lnTo>
                  <a:pt x="22418" y="7779"/>
                </a:lnTo>
                <a:lnTo>
                  <a:pt x="29234" y="8044"/>
                </a:lnTo>
                <a:lnTo>
                  <a:pt x="49937" y="8416"/>
                </a:lnTo>
                <a:lnTo>
                  <a:pt x="150288" y="8572"/>
                </a:lnTo>
                <a:lnTo>
                  <a:pt x="155437" y="9525"/>
                </a:lnTo>
                <a:lnTo>
                  <a:pt x="159822" y="11113"/>
                </a:lnTo>
                <a:lnTo>
                  <a:pt x="163698" y="13124"/>
                </a:lnTo>
                <a:lnTo>
                  <a:pt x="167235" y="14465"/>
                </a:lnTo>
                <a:lnTo>
                  <a:pt x="170546" y="15358"/>
                </a:lnTo>
                <a:lnTo>
                  <a:pt x="173704" y="15954"/>
                </a:lnTo>
                <a:lnTo>
                  <a:pt x="179621" y="16351"/>
                </a:lnTo>
                <a:lnTo>
                  <a:pt x="187376" y="16616"/>
                </a:lnTo>
                <a:lnTo>
                  <a:pt x="223501" y="17076"/>
                </a:lnTo>
                <a:lnTo>
                  <a:pt x="240031" y="171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94"/>
          <p:cNvSpPr/>
          <p:nvPr/>
        </p:nvSpPr>
        <p:spPr>
          <a:xfrm>
            <a:off x="8630425" y="4752062"/>
            <a:ext cx="304978" cy="305714"/>
          </a:xfrm>
          <a:custGeom>
            <a:avLst/>
            <a:gdLst/>
            <a:ahLst/>
            <a:cxnLst/>
            <a:rect l="0" t="0" r="0" b="0"/>
            <a:pathLst>
              <a:path w="304978" h="305714">
                <a:moveTo>
                  <a:pt x="4940" y="74255"/>
                </a:moveTo>
                <a:lnTo>
                  <a:pt x="389" y="65154"/>
                </a:lnTo>
                <a:lnTo>
                  <a:pt x="0" y="61520"/>
                </a:lnTo>
                <a:lnTo>
                  <a:pt x="694" y="58145"/>
                </a:lnTo>
                <a:lnTo>
                  <a:pt x="2109" y="54943"/>
                </a:lnTo>
                <a:lnTo>
                  <a:pt x="11302" y="46304"/>
                </a:lnTo>
                <a:lnTo>
                  <a:pt x="17754" y="41334"/>
                </a:lnTo>
                <a:lnTo>
                  <a:pt x="23959" y="37068"/>
                </a:lnTo>
                <a:lnTo>
                  <a:pt x="30002" y="33271"/>
                </a:lnTo>
                <a:lnTo>
                  <a:pt x="35935" y="29787"/>
                </a:lnTo>
                <a:lnTo>
                  <a:pt x="41796" y="26512"/>
                </a:lnTo>
                <a:lnTo>
                  <a:pt x="53388" y="20334"/>
                </a:lnTo>
                <a:lnTo>
                  <a:pt x="62955" y="16400"/>
                </a:lnTo>
                <a:lnTo>
                  <a:pt x="75049" y="11873"/>
                </a:lnTo>
                <a:lnTo>
                  <a:pt x="88827" y="6949"/>
                </a:lnTo>
                <a:lnTo>
                  <a:pt x="99918" y="3667"/>
                </a:lnTo>
                <a:lnTo>
                  <a:pt x="109216" y="1479"/>
                </a:lnTo>
                <a:lnTo>
                  <a:pt x="117319" y="20"/>
                </a:lnTo>
                <a:lnTo>
                  <a:pt x="126531" y="0"/>
                </a:lnTo>
                <a:lnTo>
                  <a:pt x="136484" y="939"/>
                </a:lnTo>
                <a:lnTo>
                  <a:pt x="146928" y="2518"/>
                </a:lnTo>
                <a:lnTo>
                  <a:pt x="155796" y="4523"/>
                </a:lnTo>
                <a:lnTo>
                  <a:pt x="163614" y="6812"/>
                </a:lnTo>
                <a:lnTo>
                  <a:pt x="170730" y="9291"/>
                </a:lnTo>
                <a:lnTo>
                  <a:pt x="176426" y="11896"/>
                </a:lnTo>
                <a:lnTo>
                  <a:pt x="185296" y="17330"/>
                </a:lnTo>
                <a:lnTo>
                  <a:pt x="192413" y="25460"/>
                </a:lnTo>
                <a:lnTo>
                  <a:pt x="198751" y="34471"/>
                </a:lnTo>
                <a:lnTo>
                  <a:pt x="204743" y="41651"/>
                </a:lnTo>
                <a:lnTo>
                  <a:pt x="205769" y="48709"/>
                </a:lnTo>
                <a:lnTo>
                  <a:pt x="205502" y="58177"/>
                </a:lnTo>
                <a:lnTo>
                  <a:pt x="204369" y="69251"/>
                </a:lnTo>
                <a:lnTo>
                  <a:pt x="202662" y="79492"/>
                </a:lnTo>
                <a:lnTo>
                  <a:pt x="200573" y="89176"/>
                </a:lnTo>
                <a:lnTo>
                  <a:pt x="198227" y="98490"/>
                </a:lnTo>
                <a:lnTo>
                  <a:pt x="195710" y="106604"/>
                </a:lnTo>
                <a:lnTo>
                  <a:pt x="193080" y="113919"/>
                </a:lnTo>
                <a:lnTo>
                  <a:pt x="190374" y="120700"/>
                </a:lnTo>
                <a:lnTo>
                  <a:pt x="186665" y="128079"/>
                </a:lnTo>
                <a:lnTo>
                  <a:pt x="182287" y="135855"/>
                </a:lnTo>
                <a:lnTo>
                  <a:pt x="177464" y="143897"/>
                </a:lnTo>
                <a:lnTo>
                  <a:pt x="167025" y="160452"/>
                </a:lnTo>
                <a:lnTo>
                  <a:pt x="144800" y="194363"/>
                </a:lnTo>
                <a:lnTo>
                  <a:pt x="138186" y="201953"/>
                </a:lnTo>
                <a:lnTo>
                  <a:pt x="130918" y="208917"/>
                </a:lnTo>
                <a:lnTo>
                  <a:pt x="123215" y="215464"/>
                </a:lnTo>
                <a:lnTo>
                  <a:pt x="116175" y="221735"/>
                </a:lnTo>
                <a:lnTo>
                  <a:pt x="103273" y="233781"/>
                </a:lnTo>
                <a:lnTo>
                  <a:pt x="85298" y="251274"/>
                </a:lnTo>
                <a:lnTo>
                  <a:pt x="78515" y="257038"/>
                </a:lnTo>
                <a:lnTo>
                  <a:pt x="71135" y="262785"/>
                </a:lnTo>
                <a:lnTo>
                  <a:pt x="63358" y="268522"/>
                </a:lnTo>
                <a:lnTo>
                  <a:pt x="56267" y="273299"/>
                </a:lnTo>
                <a:lnTo>
                  <a:pt x="49635" y="277436"/>
                </a:lnTo>
                <a:lnTo>
                  <a:pt x="43309" y="281146"/>
                </a:lnTo>
                <a:lnTo>
                  <a:pt x="37187" y="283620"/>
                </a:lnTo>
                <a:lnTo>
                  <a:pt x="31200" y="285269"/>
                </a:lnTo>
                <a:lnTo>
                  <a:pt x="17006" y="287916"/>
                </a:lnTo>
                <a:lnTo>
                  <a:pt x="16794" y="288133"/>
                </a:lnTo>
                <a:lnTo>
                  <a:pt x="19098" y="288374"/>
                </a:lnTo>
                <a:lnTo>
                  <a:pt x="23297" y="291022"/>
                </a:lnTo>
                <a:lnTo>
                  <a:pt x="25750" y="293062"/>
                </a:lnTo>
                <a:lnTo>
                  <a:pt x="31196" y="294421"/>
                </a:lnTo>
                <a:lnTo>
                  <a:pt x="38636" y="295327"/>
                </a:lnTo>
                <a:lnTo>
                  <a:pt x="47407" y="295931"/>
                </a:lnTo>
                <a:lnTo>
                  <a:pt x="205365" y="297034"/>
                </a:lnTo>
                <a:lnTo>
                  <a:pt x="217614" y="298022"/>
                </a:lnTo>
                <a:lnTo>
                  <a:pt x="227686" y="299633"/>
                </a:lnTo>
                <a:lnTo>
                  <a:pt x="236304" y="301660"/>
                </a:lnTo>
                <a:lnTo>
                  <a:pt x="243955" y="302058"/>
                </a:lnTo>
                <a:lnTo>
                  <a:pt x="250960" y="301371"/>
                </a:lnTo>
                <a:lnTo>
                  <a:pt x="257537" y="299961"/>
                </a:lnTo>
                <a:lnTo>
                  <a:pt x="262872" y="299973"/>
                </a:lnTo>
                <a:lnTo>
                  <a:pt x="267383" y="300934"/>
                </a:lnTo>
                <a:lnTo>
                  <a:pt x="274933" y="303589"/>
                </a:lnTo>
                <a:lnTo>
                  <a:pt x="278280" y="304297"/>
                </a:lnTo>
                <a:lnTo>
                  <a:pt x="304977" y="3057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95"/>
          <p:cNvSpPr/>
          <p:nvPr/>
        </p:nvSpPr>
        <p:spPr>
          <a:xfrm>
            <a:off x="8558212" y="5126488"/>
            <a:ext cx="411481" cy="68448"/>
          </a:xfrm>
          <a:custGeom>
            <a:avLst/>
            <a:gdLst/>
            <a:ahLst/>
            <a:cxnLst/>
            <a:rect l="0" t="0" r="0" b="0"/>
            <a:pathLst>
              <a:path w="411481" h="68448">
                <a:moveTo>
                  <a:pt x="0" y="68447"/>
                </a:moveTo>
                <a:lnTo>
                  <a:pt x="18204" y="63896"/>
                </a:lnTo>
                <a:lnTo>
                  <a:pt x="70321" y="46421"/>
                </a:lnTo>
                <a:lnTo>
                  <a:pt x="106887" y="33760"/>
                </a:lnTo>
                <a:lnTo>
                  <a:pt x="137933" y="24368"/>
                </a:lnTo>
                <a:lnTo>
                  <a:pt x="165298" y="17153"/>
                </a:lnTo>
                <a:lnTo>
                  <a:pt x="190209" y="11391"/>
                </a:lnTo>
                <a:lnTo>
                  <a:pt x="209674" y="7550"/>
                </a:lnTo>
                <a:lnTo>
                  <a:pt x="225507" y="4989"/>
                </a:lnTo>
                <a:lnTo>
                  <a:pt x="238921" y="3281"/>
                </a:lnTo>
                <a:lnTo>
                  <a:pt x="253578" y="2143"/>
                </a:lnTo>
                <a:lnTo>
                  <a:pt x="269065" y="1385"/>
                </a:lnTo>
                <a:lnTo>
                  <a:pt x="301512" y="541"/>
                </a:lnTo>
                <a:lnTo>
                  <a:pt x="366369" y="0"/>
                </a:lnTo>
                <a:lnTo>
                  <a:pt x="411480" y="84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96"/>
          <p:cNvSpPr/>
          <p:nvPr/>
        </p:nvSpPr>
        <p:spPr>
          <a:xfrm>
            <a:off x="8618219" y="5212255"/>
            <a:ext cx="239879" cy="239738"/>
          </a:xfrm>
          <a:custGeom>
            <a:avLst/>
            <a:gdLst/>
            <a:ahLst/>
            <a:cxnLst/>
            <a:rect l="0" t="0" r="0" b="0"/>
            <a:pathLst>
              <a:path w="239879" h="239738">
                <a:moveTo>
                  <a:pt x="25718" y="34115"/>
                </a:moveTo>
                <a:lnTo>
                  <a:pt x="39371" y="29564"/>
                </a:lnTo>
                <a:lnTo>
                  <a:pt x="46249" y="26319"/>
                </a:lnTo>
                <a:lnTo>
                  <a:pt x="53694" y="22249"/>
                </a:lnTo>
                <a:lnTo>
                  <a:pt x="61513" y="17632"/>
                </a:lnTo>
                <a:lnTo>
                  <a:pt x="68632" y="13601"/>
                </a:lnTo>
                <a:lnTo>
                  <a:pt x="81622" y="6583"/>
                </a:lnTo>
                <a:lnTo>
                  <a:pt x="87751" y="4330"/>
                </a:lnTo>
                <a:lnTo>
                  <a:pt x="93743" y="2829"/>
                </a:lnTo>
                <a:lnTo>
                  <a:pt x="99643" y="1827"/>
                </a:lnTo>
                <a:lnTo>
                  <a:pt x="107387" y="1159"/>
                </a:lnTo>
                <a:lnTo>
                  <a:pt x="116359" y="715"/>
                </a:lnTo>
                <a:lnTo>
                  <a:pt x="135535" y="220"/>
                </a:lnTo>
                <a:lnTo>
                  <a:pt x="153584" y="0"/>
                </a:lnTo>
                <a:lnTo>
                  <a:pt x="161445" y="895"/>
                </a:lnTo>
                <a:lnTo>
                  <a:pt x="168590" y="2443"/>
                </a:lnTo>
                <a:lnTo>
                  <a:pt x="175258" y="4427"/>
                </a:lnTo>
                <a:lnTo>
                  <a:pt x="179704" y="7656"/>
                </a:lnTo>
                <a:lnTo>
                  <a:pt x="182667" y="11713"/>
                </a:lnTo>
                <a:lnTo>
                  <a:pt x="184643" y="16322"/>
                </a:lnTo>
                <a:lnTo>
                  <a:pt x="185008" y="20348"/>
                </a:lnTo>
                <a:lnTo>
                  <a:pt x="184299" y="23985"/>
                </a:lnTo>
                <a:lnTo>
                  <a:pt x="182874" y="27362"/>
                </a:lnTo>
                <a:lnTo>
                  <a:pt x="178751" y="36194"/>
                </a:lnTo>
                <a:lnTo>
                  <a:pt x="168342" y="57385"/>
                </a:lnTo>
                <a:lnTo>
                  <a:pt x="164615" y="62011"/>
                </a:lnTo>
                <a:lnTo>
                  <a:pt x="160226" y="66047"/>
                </a:lnTo>
                <a:lnTo>
                  <a:pt x="155395" y="69691"/>
                </a:lnTo>
                <a:lnTo>
                  <a:pt x="151222" y="74025"/>
                </a:lnTo>
                <a:lnTo>
                  <a:pt x="147488" y="78819"/>
                </a:lnTo>
                <a:lnTo>
                  <a:pt x="144045" y="83920"/>
                </a:lnTo>
                <a:lnTo>
                  <a:pt x="139846" y="88273"/>
                </a:lnTo>
                <a:lnTo>
                  <a:pt x="135141" y="92128"/>
                </a:lnTo>
                <a:lnTo>
                  <a:pt x="130099" y="95650"/>
                </a:lnTo>
                <a:lnTo>
                  <a:pt x="124832" y="98951"/>
                </a:lnTo>
                <a:lnTo>
                  <a:pt x="119417" y="102104"/>
                </a:lnTo>
                <a:lnTo>
                  <a:pt x="113903" y="105158"/>
                </a:lnTo>
                <a:lnTo>
                  <a:pt x="107367" y="108147"/>
                </a:lnTo>
                <a:lnTo>
                  <a:pt x="100154" y="111092"/>
                </a:lnTo>
                <a:lnTo>
                  <a:pt x="92487" y="114008"/>
                </a:lnTo>
                <a:lnTo>
                  <a:pt x="86424" y="116904"/>
                </a:lnTo>
                <a:lnTo>
                  <a:pt x="81428" y="119788"/>
                </a:lnTo>
                <a:lnTo>
                  <a:pt x="77146" y="122663"/>
                </a:lnTo>
                <a:lnTo>
                  <a:pt x="74291" y="123627"/>
                </a:lnTo>
                <a:lnTo>
                  <a:pt x="72387" y="123317"/>
                </a:lnTo>
                <a:lnTo>
                  <a:pt x="71119" y="122158"/>
                </a:lnTo>
                <a:lnTo>
                  <a:pt x="71225" y="120433"/>
                </a:lnTo>
                <a:lnTo>
                  <a:pt x="72248" y="118330"/>
                </a:lnTo>
                <a:lnTo>
                  <a:pt x="73883" y="115975"/>
                </a:lnTo>
                <a:lnTo>
                  <a:pt x="80780" y="110820"/>
                </a:lnTo>
                <a:lnTo>
                  <a:pt x="85286" y="108112"/>
                </a:lnTo>
                <a:lnTo>
                  <a:pt x="90195" y="104401"/>
                </a:lnTo>
                <a:lnTo>
                  <a:pt x="95373" y="100022"/>
                </a:lnTo>
                <a:lnTo>
                  <a:pt x="100730" y="95198"/>
                </a:lnTo>
                <a:lnTo>
                  <a:pt x="107158" y="91982"/>
                </a:lnTo>
                <a:lnTo>
                  <a:pt x="114302" y="89838"/>
                </a:lnTo>
                <a:lnTo>
                  <a:pt x="121921" y="88409"/>
                </a:lnTo>
                <a:lnTo>
                  <a:pt x="128906" y="87456"/>
                </a:lnTo>
                <a:lnTo>
                  <a:pt x="135467" y="86820"/>
                </a:lnTo>
                <a:lnTo>
                  <a:pt x="141747" y="86397"/>
                </a:lnTo>
                <a:lnTo>
                  <a:pt x="148791" y="85162"/>
                </a:lnTo>
                <a:lnTo>
                  <a:pt x="156344" y="83386"/>
                </a:lnTo>
                <a:lnTo>
                  <a:pt x="164237" y="81250"/>
                </a:lnTo>
                <a:lnTo>
                  <a:pt x="171404" y="80778"/>
                </a:lnTo>
                <a:lnTo>
                  <a:pt x="178087" y="81416"/>
                </a:lnTo>
                <a:lnTo>
                  <a:pt x="184447" y="82794"/>
                </a:lnTo>
                <a:lnTo>
                  <a:pt x="190593" y="83713"/>
                </a:lnTo>
                <a:lnTo>
                  <a:pt x="196594" y="84325"/>
                </a:lnTo>
                <a:lnTo>
                  <a:pt x="202501" y="84733"/>
                </a:lnTo>
                <a:lnTo>
                  <a:pt x="207391" y="85958"/>
                </a:lnTo>
                <a:lnTo>
                  <a:pt x="211603" y="87727"/>
                </a:lnTo>
                <a:lnTo>
                  <a:pt x="218824" y="92232"/>
                </a:lnTo>
                <a:lnTo>
                  <a:pt x="225207" y="97410"/>
                </a:lnTo>
                <a:lnTo>
                  <a:pt x="231220" y="102886"/>
                </a:lnTo>
                <a:lnTo>
                  <a:pt x="234157" y="105680"/>
                </a:lnTo>
                <a:lnTo>
                  <a:pt x="236114" y="109447"/>
                </a:lnTo>
                <a:lnTo>
                  <a:pt x="237420" y="113864"/>
                </a:lnTo>
                <a:lnTo>
                  <a:pt x="238290" y="118713"/>
                </a:lnTo>
                <a:lnTo>
                  <a:pt x="238871" y="122899"/>
                </a:lnTo>
                <a:lnTo>
                  <a:pt x="239516" y="130089"/>
                </a:lnTo>
                <a:lnTo>
                  <a:pt x="239687" y="134293"/>
                </a:lnTo>
                <a:lnTo>
                  <a:pt x="239878" y="144043"/>
                </a:lnTo>
                <a:lnTo>
                  <a:pt x="238024" y="150263"/>
                </a:lnTo>
                <a:lnTo>
                  <a:pt x="234883" y="157267"/>
                </a:lnTo>
                <a:lnTo>
                  <a:pt x="230884" y="164793"/>
                </a:lnTo>
                <a:lnTo>
                  <a:pt x="225360" y="172669"/>
                </a:lnTo>
                <a:lnTo>
                  <a:pt x="218820" y="180777"/>
                </a:lnTo>
                <a:lnTo>
                  <a:pt x="205839" y="195500"/>
                </a:lnTo>
                <a:lnTo>
                  <a:pt x="196895" y="205219"/>
                </a:lnTo>
                <a:lnTo>
                  <a:pt x="192223" y="209145"/>
                </a:lnTo>
                <a:lnTo>
                  <a:pt x="187203" y="212713"/>
                </a:lnTo>
                <a:lnTo>
                  <a:pt x="181953" y="216045"/>
                </a:lnTo>
                <a:lnTo>
                  <a:pt x="176547" y="219219"/>
                </a:lnTo>
                <a:lnTo>
                  <a:pt x="171039" y="222288"/>
                </a:lnTo>
                <a:lnTo>
                  <a:pt x="165461" y="225286"/>
                </a:lnTo>
                <a:lnTo>
                  <a:pt x="159837" y="227285"/>
                </a:lnTo>
                <a:lnTo>
                  <a:pt x="154183" y="228617"/>
                </a:lnTo>
                <a:lnTo>
                  <a:pt x="148509" y="229506"/>
                </a:lnTo>
                <a:lnTo>
                  <a:pt x="142822" y="231050"/>
                </a:lnTo>
                <a:lnTo>
                  <a:pt x="137125" y="233033"/>
                </a:lnTo>
                <a:lnTo>
                  <a:pt x="131422" y="235307"/>
                </a:lnTo>
                <a:lnTo>
                  <a:pt x="125714" y="236822"/>
                </a:lnTo>
                <a:lnTo>
                  <a:pt x="120005" y="237834"/>
                </a:lnTo>
                <a:lnTo>
                  <a:pt x="114293" y="238507"/>
                </a:lnTo>
                <a:lnTo>
                  <a:pt x="105723" y="238956"/>
                </a:lnTo>
                <a:lnTo>
                  <a:pt x="83501" y="239456"/>
                </a:lnTo>
                <a:lnTo>
                  <a:pt x="57867" y="239737"/>
                </a:lnTo>
                <a:lnTo>
                  <a:pt x="50961" y="238823"/>
                </a:lnTo>
                <a:lnTo>
                  <a:pt x="44452" y="237262"/>
                </a:lnTo>
                <a:lnTo>
                  <a:pt x="38207" y="235269"/>
                </a:lnTo>
                <a:lnTo>
                  <a:pt x="32139" y="233940"/>
                </a:lnTo>
                <a:lnTo>
                  <a:pt x="26189" y="233054"/>
                </a:lnTo>
                <a:lnTo>
                  <a:pt x="0" y="2312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7">
      <a:dk1>
        <a:srgbClr val="FFFFF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527</Words>
  <Application>Microsoft Office PowerPoint</Application>
  <PresentationFormat>On-screen Show (4:3)</PresentationFormat>
  <Paragraphs>69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More about probability</vt:lpstr>
      <vt:lpstr>Objectives</vt:lpstr>
      <vt:lpstr>Review of key terms</vt:lpstr>
      <vt:lpstr>Some notation</vt:lpstr>
      <vt:lpstr>Some rules</vt:lpstr>
      <vt:lpstr>More rules</vt:lpstr>
      <vt:lpstr>An example</vt:lpstr>
      <vt:lpstr>Even more rules</vt:lpstr>
      <vt:lpstr>Another example</vt:lpstr>
      <vt:lpstr>Another rule</vt:lpstr>
      <vt:lpstr>Independent events example</vt:lpstr>
      <vt:lpstr>One last rule</vt:lpstr>
      <vt:lpstr>Not independent events example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probability</dc:title>
  <dc:creator>Ameena</dc:creator>
  <cp:lastModifiedBy>Ameena</cp:lastModifiedBy>
  <cp:revision>14</cp:revision>
  <dcterms:created xsi:type="dcterms:W3CDTF">2009-10-08T19:29:11Z</dcterms:created>
  <dcterms:modified xsi:type="dcterms:W3CDTF">2009-10-08T21:33:47Z</dcterms:modified>
</cp:coreProperties>
</file>